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0"/>
  </p:notesMasterIdLst>
  <p:sldIdLst>
    <p:sldId id="258" r:id="rId3"/>
    <p:sldId id="261" r:id="rId4"/>
    <p:sldId id="259" r:id="rId5"/>
    <p:sldId id="260" r:id="rId6"/>
    <p:sldId id="265" r:id="rId7"/>
    <p:sldId id="262" r:id="rId8"/>
    <p:sldId id="266" r:id="rId9"/>
    <p:sldId id="264" r:id="rId10"/>
    <p:sldId id="263" r:id="rId11"/>
    <p:sldId id="267" r:id="rId12"/>
    <p:sldId id="269" r:id="rId13"/>
    <p:sldId id="270" r:id="rId14"/>
    <p:sldId id="271" r:id="rId15"/>
    <p:sldId id="272" r:id="rId16"/>
    <p:sldId id="275" r:id="rId17"/>
    <p:sldId id="273" r:id="rId18"/>
    <p:sldId id="274" r:id="rId1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3C51"/>
    <a:srgbClr val="ECECEC"/>
    <a:srgbClr val="E96222"/>
    <a:srgbClr val="2777E1"/>
    <a:srgbClr val="053B7F"/>
    <a:srgbClr val="314C97"/>
    <a:srgbClr val="2872B7"/>
    <a:srgbClr val="8ECE2A"/>
    <a:srgbClr val="2BAEE5"/>
    <a:srgbClr val="F8F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648"/>
    <p:restoredTop sz="94674"/>
  </p:normalViewPr>
  <p:slideViewPr>
    <p:cSldViewPr snapToGrid="0">
      <p:cViewPr varScale="1">
        <p:scale>
          <a:sx n="183" d="100"/>
          <a:sy n="183" d="100"/>
        </p:scale>
        <p:origin x="1568" y="24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14" d="100"/>
        <a:sy n="114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79B58D-E49F-3F44-BF9F-98AE648EAD0A}" type="datetimeFigureOut">
              <a:rPr lang="fr-FR" smtClean="0"/>
              <a:t>26/01/2024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FEDCDF-852E-4945-B6BF-6DD763EE44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564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FEDCDF-852E-4945-B6BF-6DD763EE4448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77821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FEDCDF-852E-4945-B6BF-6DD763EE4448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80226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FEDCDF-852E-4945-B6BF-6DD763EE4448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04630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FEDCDF-852E-4945-B6BF-6DD763EE4448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656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FEDCDF-852E-4945-B6BF-6DD763EE4448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40342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FEDCDF-852E-4945-B6BF-6DD763EE4448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445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FEDCDF-852E-4945-B6BF-6DD763EE4448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8982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FEDCDF-852E-4945-B6BF-6DD763EE4448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5108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FEDCDF-852E-4945-B6BF-6DD763EE4448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6339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FEDCDF-852E-4945-B6BF-6DD763EE4448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40332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FEDCDF-852E-4945-B6BF-6DD763EE4448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51861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FEDCDF-852E-4945-B6BF-6DD763EE4448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4159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FEDCDF-852E-4945-B6BF-6DD763EE4448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3122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FEDCDF-852E-4945-B6BF-6DD763EE4448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4654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4C8800-A53F-E2EA-309C-033D6F8CBE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31214D8-D028-7A0C-5B5E-83842A6309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BDFEA4-268E-0483-05F0-B6CB65F8E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584EC-286E-3741-B0FD-52BEDEC3306C}" type="datetimeFigureOut">
              <a:rPr lang="fr-FR" smtClean="0"/>
              <a:t>26/01/2024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CF9398B-7990-5362-55FD-6CBBDC2FE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94952B2-5CC2-DF42-8073-11A87CBE4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02108-CA12-2A4F-A2B3-3CBBF35987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1163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1EDF92-E814-A3AA-2D8F-8DECDFCC9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774BEBF-1A5D-2D14-51BC-1A280FEA82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D48D3ED-751B-9D24-F205-202EEAEEA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584EC-286E-3741-B0FD-52BEDEC3306C}" type="datetimeFigureOut">
              <a:rPr lang="fr-FR" smtClean="0"/>
              <a:t>26/01/2024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1EE8C75-B68F-6FD8-7354-EAB54108C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C8A56CC-41CA-BCA7-EB3A-E4EAC0BCF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02108-CA12-2A4F-A2B3-3CBBF35987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7115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9E35D9D-109F-CA58-64A8-99E817C945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3FFC06A-4C0C-B45C-95E5-7251C688A5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CF88DD4-778F-240C-5795-5D5339D43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584EC-286E-3741-B0FD-52BEDEC3306C}" type="datetimeFigureOut">
              <a:rPr lang="fr-FR" smtClean="0"/>
              <a:t>26/01/2024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E12BA36-E534-2F61-7F54-F49955B8A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63D003-5673-0C13-0C6D-FD38E0213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02108-CA12-2A4F-A2B3-3CBBF35987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00058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7BB63B-E500-96BA-5979-02641077BE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9DAB670-E6D3-AA8B-B48D-E6AE302D3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7826C90-2CB1-E32F-A099-83EB2FB23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FB8A-989A-7B45-86A1-87D9731A8488}" type="datetimeFigureOut">
              <a:rPr lang="fr-FR" smtClean="0"/>
              <a:t>26/01/2024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998A702-ABD6-59DD-DE6A-CEB4FAEE7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EA5C1C9-D0C0-4F2E-57A8-9AABEFCCB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D05D6-2ADD-9041-A6AA-A2071CEE5C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10344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5AD047-D784-462D-FB52-412ADC011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45817FC-4C97-999C-929F-629AF603E8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CD4105C-8929-09ED-374B-A174A4ABE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FB8A-989A-7B45-86A1-87D9731A8488}" type="datetimeFigureOut">
              <a:rPr lang="fr-FR" smtClean="0"/>
              <a:t>26/01/2024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3C0AA9A-40BE-5E15-8621-DB9B36D99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B781726-54EE-5A2F-F3EC-FF757851A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D05D6-2ADD-9041-A6AA-A2071CEE5C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67411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201D4D-1B65-4A77-045C-EBCBB6204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340AB43-0398-10CE-B89B-B8CA60EC30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557A19C-5C20-C0F8-E660-057F04BB1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FB8A-989A-7B45-86A1-87D9731A8488}" type="datetimeFigureOut">
              <a:rPr lang="fr-FR" smtClean="0"/>
              <a:t>26/01/2024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26D7B0E-F7B0-B8C5-260B-D34B87878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40C20AA-C2BA-4FBA-26A9-B3B92FCD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D05D6-2ADD-9041-A6AA-A2071CEE5C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86286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D8EC51-95FE-DBDC-F2E8-104586A4F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BD01597-80D5-660A-E32C-87A99B2EAF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556A672-BF8F-B18E-F683-9C640DFEF9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6930442-978E-B1B0-C214-AE77CE5A5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FB8A-989A-7B45-86A1-87D9731A8488}" type="datetimeFigureOut">
              <a:rPr lang="fr-FR" smtClean="0"/>
              <a:t>26/01/2024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1C5B0D7-C4E8-6471-EF24-7E9A71F68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796C8F6-A2CF-537C-3BC2-963DBEF75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D05D6-2ADD-9041-A6AA-A2071CEE5C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8011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B3E210-B8E4-841B-1CB8-A4755E31F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AC72B3-7833-C323-2409-25D4E5ABA9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C59D0FF-764E-5B0A-C5E9-8C76D2B83E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426FDFC-5F24-FB56-EDD1-CC12DC5DD5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FFE470A-AD26-F8CF-6C34-9408ACB6D6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F715C9E-6D46-7610-4A83-2A8D89E5E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FB8A-989A-7B45-86A1-87D9731A8488}" type="datetimeFigureOut">
              <a:rPr lang="fr-FR" smtClean="0"/>
              <a:t>26/01/2024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6C264D7-2433-17AB-D4E0-337B46E5E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7CF2F94-8526-2ABF-A84C-89366D665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D05D6-2ADD-9041-A6AA-A2071CEE5C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16128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E5753C-81B9-F232-07FD-1A974AB0B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14A1E00-5F9B-561C-8FD5-0201265F1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FB8A-989A-7B45-86A1-87D9731A8488}" type="datetimeFigureOut">
              <a:rPr lang="fr-FR" smtClean="0"/>
              <a:t>26/01/2024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713BB33-9617-5313-BE7B-483749155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5AEF383-003D-F4CB-EF12-1A936B208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D05D6-2ADD-9041-A6AA-A2071CEE5C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1336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3513963-B829-FACE-1646-1BA3E2E69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FB8A-989A-7B45-86A1-87D9731A8488}" type="datetimeFigureOut">
              <a:rPr lang="fr-FR" smtClean="0"/>
              <a:t>26/01/2024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9F6EEFD-986E-D89A-8171-E93B36313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C6A1810-854E-2ED9-6278-0B7111AEB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D05D6-2ADD-9041-A6AA-A2071CEE5C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94149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4C0AF0-B17F-9889-9234-73D8EDF55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D64DF36-33EF-B29D-0E67-D21AB19865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8DEC67D-4007-4046-AAB7-C9DF737AED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554D68F-1336-1067-4C37-851A5499C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FB8A-989A-7B45-86A1-87D9731A8488}" type="datetimeFigureOut">
              <a:rPr lang="fr-FR" smtClean="0"/>
              <a:t>26/01/2024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361C695-93C9-5468-8AFB-33952D252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E299990-1AC3-D513-F008-68999FFE1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D05D6-2ADD-9041-A6AA-A2071CEE5C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9813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E44CE2-A1FB-9919-7104-8DF5C7D95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B701032-78F5-088F-4692-D3B3E18B81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7AB9538-4614-905A-B154-FD41AC1A8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584EC-286E-3741-B0FD-52BEDEC3306C}" type="datetimeFigureOut">
              <a:rPr lang="fr-FR" smtClean="0"/>
              <a:t>26/01/2024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A5145EC-75F1-CB14-53A1-26B1BA28C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BFF9D8A-4088-CD72-F68E-4ACE5CFD5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02108-CA12-2A4F-A2B3-3CBBF35987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53209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27D636-39D3-B384-E607-5789475FC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8C33283-2023-0444-C3A5-335AB84A59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E5E8481-B0E9-D151-20EE-4476536ACE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3A57276-C73B-93CA-DDAF-7110EAC75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FB8A-989A-7B45-86A1-87D9731A8488}" type="datetimeFigureOut">
              <a:rPr lang="fr-FR" smtClean="0"/>
              <a:t>26/01/2024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29BF79E-7493-791E-74B6-CB0BFD322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E19050C-0066-DDBB-E19A-98D8D235C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D05D6-2ADD-9041-A6AA-A2071CEE5C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09194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337963-FBED-603B-A939-3B9C415B5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36C1C81-EF17-AD19-751F-E51C7969D3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5A21DF8-5F29-5B86-064D-9189F472E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FB8A-989A-7B45-86A1-87D9731A8488}" type="datetimeFigureOut">
              <a:rPr lang="fr-FR" smtClean="0"/>
              <a:t>26/01/2024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576F7B0-1A21-8100-0B97-8741ACC3B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5A6C06E-6958-50C7-FA4B-0567C0E2E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D05D6-2ADD-9041-A6AA-A2071CEE5C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82484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CA29563-248A-8C43-048E-1F58D7FDE2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F5EFEB3-8EA7-21F1-352D-C0F9A3ECFE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F8B276D-2D0A-33C8-ABB5-B89CA1BAA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FB8A-989A-7B45-86A1-87D9731A8488}" type="datetimeFigureOut">
              <a:rPr lang="fr-FR" smtClean="0"/>
              <a:t>26/01/2024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549577C-30BC-82B2-2509-1C813CF75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128EA51-480E-CB98-45C3-A17FA2024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D05D6-2ADD-9041-A6AA-A2071CEE5C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4582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771D9B-B696-284B-4CA8-B00AC612A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27FBB2F-1A72-A8A6-287B-3D2229D8F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2707907-C71A-7ACD-CDF9-1FD6791F5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584EC-286E-3741-B0FD-52BEDEC3306C}" type="datetimeFigureOut">
              <a:rPr lang="fr-FR" smtClean="0"/>
              <a:t>26/01/2024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B3CA4A6-882B-8670-FF16-3E75A36E6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73C3882-6B48-464F-15B8-1977B63B3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02108-CA12-2A4F-A2B3-3CBBF35987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2987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2A40E2-8CA1-AD9C-D6FA-E60C7C739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5DC16B7-DCC5-5F10-08C0-2936A9ECDC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900BCCF-6ECF-F651-7E36-11AEBE2907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BDD3AC4-EDC9-9525-3DFB-0243FFAAB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584EC-286E-3741-B0FD-52BEDEC3306C}" type="datetimeFigureOut">
              <a:rPr lang="fr-FR" smtClean="0"/>
              <a:t>26/01/2024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BB7136D-1F03-E65D-D186-0A5986914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9B64923-C05D-B3A3-9626-218129AC8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02108-CA12-2A4F-A2B3-3CBBF35987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0962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F6EBFF-ED6E-7882-2A8F-33AE06861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2368350-D9EB-4E91-59D0-E8722A3151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3A8B2E6-329F-931E-7CE5-FB02B7F8CF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D6D74F5-472E-39DD-501B-CBE7FE21C8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F34BBC7-9690-8149-20FB-2ED81E6573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8528D2C-B29C-98CD-8ED0-FC5C00B3C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584EC-286E-3741-B0FD-52BEDEC3306C}" type="datetimeFigureOut">
              <a:rPr lang="fr-FR" smtClean="0"/>
              <a:t>26/01/2024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F0C662E-B165-0C17-AD99-D794DB797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A03ABF4-CC95-F73A-8B72-9CAC52FB5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02108-CA12-2A4F-A2B3-3CBBF35987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0821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3512B7-2DF8-075D-C2C1-6B6D8DA80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FEE62F5-DC7B-D0D1-9F88-43F61C923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584EC-286E-3741-B0FD-52BEDEC3306C}" type="datetimeFigureOut">
              <a:rPr lang="fr-FR" smtClean="0"/>
              <a:t>26/01/2024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EB54F9E-27E8-18D1-34F3-9F4B52B90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D121944-ED65-37B0-A7A0-22533CA00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02108-CA12-2A4F-A2B3-3CBBF35987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7484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AD38CB2-81ED-3C2D-D679-2881DAC37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584EC-286E-3741-B0FD-52BEDEC3306C}" type="datetimeFigureOut">
              <a:rPr lang="fr-FR" smtClean="0"/>
              <a:t>26/01/2024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49945A8-1F2A-F3D9-8C12-C98165AE5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66F0A1C-8D9E-9EBC-006A-28D757EE3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02108-CA12-2A4F-A2B3-3CBBF35987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8168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2CD92C-3F19-85E5-051B-18A00B1FA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28F138E-A8B4-F0BF-2C08-599474BDCE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7106FC7-4BB3-70FF-68C3-3BF6A3A316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68E2DCF-7BA8-B265-1D7B-320F1EF28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584EC-286E-3741-B0FD-52BEDEC3306C}" type="datetimeFigureOut">
              <a:rPr lang="fr-FR" smtClean="0"/>
              <a:t>26/01/2024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D393492-D580-A1B0-4B1F-785BA98E3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00DDB33-2B94-2210-E8A2-BFA9658DC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02108-CA12-2A4F-A2B3-3CBBF35987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178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6F9035-A297-059C-215A-83D7A9826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2080B4C-19D3-9C6E-3B9F-7EFD46F372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0E81953-927D-D6A1-BD1F-C04EC8F175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BAB225B-02EF-5A0A-17DB-DA33CA07D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584EC-286E-3741-B0FD-52BEDEC3306C}" type="datetimeFigureOut">
              <a:rPr lang="fr-FR" smtClean="0"/>
              <a:t>26/01/2024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64BCC45-DD0C-4B17-325D-C6A7D2D21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86A87BB-FDA4-8B11-4826-820E0640E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02108-CA12-2A4F-A2B3-3CBBF35987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4981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66DC7DC-4190-D8BF-E471-00AA13453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CDDD719-8E98-31F7-3C16-12F3DD8E4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7B71306-F8F6-9960-2AE1-831FB4362D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F584EC-286E-3741-B0FD-52BEDEC3306C}" type="datetimeFigureOut">
              <a:rPr lang="fr-FR" smtClean="0"/>
              <a:t>26/01/2024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48807C8-5B30-2CCA-2AA3-31F51ABF34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C9153FB-6F71-542C-7A34-9FC014129B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02108-CA12-2A4F-A2B3-3CBBF35987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5846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AAAB299-603C-F7C2-0983-3C5996D07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D446B95-487B-913A-C526-B9405BEDDC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E8017AF-FEBA-7EB5-5448-252025045E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6AFB8A-989A-7B45-86A1-87D9731A8488}" type="datetimeFigureOut">
              <a:rPr lang="fr-FR" smtClean="0"/>
              <a:t>26/01/2024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450C06B-2F7B-EB92-B8E2-C1428FC404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3592C02-0B03-58E5-6AD3-510F166492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ED05D6-2ADD-9041-A6AA-A2071CEE5C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0287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" Target="slide6.xml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1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slide" Target="slide9.xml"/><Relationship Id="rId10" Type="http://schemas.openxmlformats.org/officeDocument/2006/relationships/slide" Target="slide12.xml"/><Relationship Id="rId4" Type="http://schemas.openxmlformats.org/officeDocument/2006/relationships/slide" Target="slide6.xml"/><Relationship Id="rId9" Type="http://schemas.openxmlformats.org/officeDocument/2006/relationships/slide" Target="slide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slide" Target="slide6.xml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11" Type="http://schemas.openxmlformats.org/officeDocument/2006/relationships/slide" Target="slide13.xml"/><Relationship Id="rId5" Type="http://schemas.openxmlformats.org/officeDocument/2006/relationships/slide" Target="slide3.xml"/><Relationship Id="rId10" Type="http://schemas.openxmlformats.org/officeDocument/2006/relationships/slide" Target="slide16.xml"/><Relationship Id="rId4" Type="http://schemas.openxmlformats.org/officeDocument/2006/relationships/slide" Target="slide9.xml"/><Relationship Id="rId9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slide" Target="slide6.xml"/><Relationship Id="rId7" Type="http://schemas.openxmlformats.org/officeDocument/2006/relationships/slide" Target="slide1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slide" Target="slide3.xml"/><Relationship Id="rId4" Type="http://schemas.openxmlformats.org/officeDocument/2006/relationships/slide" Target="slide9.xml"/><Relationship Id="rId9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13" Type="http://schemas.openxmlformats.org/officeDocument/2006/relationships/slide" Target="slide12.xml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12" Type="http://schemas.openxmlformats.org/officeDocument/2006/relationships/slide" Target="slide11.xml"/><Relationship Id="rId2" Type="http://schemas.openxmlformats.org/officeDocument/2006/relationships/notesSlide" Target="../notesSlides/notesSlide11.xml"/><Relationship Id="rId16" Type="http://schemas.openxmlformats.org/officeDocument/2006/relationships/slide" Target="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slide" Target="slide3.xml"/><Relationship Id="rId5" Type="http://schemas.openxmlformats.org/officeDocument/2006/relationships/image" Target="../media/image19.png"/><Relationship Id="rId15" Type="http://schemas.openxmlformats.org/officeDocument/2006/relationships/image" Target="../media/image21.png"/><Relationship Id="rId10" Type="http://schemas.openxmlformats.org/officeDocument/2006/relationships/slide" Target="slide9.xml"/><Relationship Id="rId4" Type="http://schemas.openxmlformats.org/officeDocument/2006/relationships/image" Target="../media/image18.jpg"/><Relationship Id="rId9" Type="http://schemas.openxmlformats.org/officeDocument/2006/relationships/slide" Target="slide6.xml"/><Relationship Id="rId14" Type="http://schemas.openxmlformats.org/officeDocument/2006/relationships/image" Target="../media/image15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19.png"/><Relationship Id="rId7" Type="http://schemas.openxmlformats.org/officeDocument/2006/relationships/slide" Target="slide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11" Type="http://schemas.openxmlformats.org/officeDocument/2006/relationships/image" Target="../media/image22.jpg"/><Relationship Id="rId5" Type="http://schemas.openxmlformats.org/officeDocument/2006/relationships/slide" Target="slide6.xml"/><Relationship Id="rId10" Type="http://schemas.openxmlformats.org/officeDocument/2006/relationships/slide" Target="slide16.xml"/><Relationship Id="rId4" Type="http://schemas.microsoft.com/office/2007/relationships/hdphoto" Target="../media/hdphoto2.wdp"/><Relationship Id="rId9" Type="http://schemas.openxmlformats.org/officeDocument/2006/relationships/slide" Target="slide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15.emf"/><Relationship Id="rId18" Type="http://schemas.openxmlformats.org/officeDocument/2006/relationships/image" Target="../media/image1.jpg"/><Relationship Id="rId3" Type="http://schemas.openxmlformats.org/officeDocument/2006/relationships/image" Target="../media/image19.png"/><Relationship Id="rId7" Type="http://schemas.openxmlformats.org/officeDocument/2006/relationships/slide" Target="slide3.xml"/><Relationship Id="rId12" Type="http://schemas.openxmlformats.org/officeDocument/2006/relationships/image" Target="../media/image2.png"/><Relationship Id="rId17" Type="http://schemas.microsoft.com/office/2007/relationships/hdphoto" Target="../media/hdphoto4.wdp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11" Type="http://schemas.openxmlformats.org/officeDocument/2006/relationships/slide" Target="slide13.xml"/><Relationship Id="rId5" Type="http://schemas.openxmlformats.org/officeDocument/2006/relationships/slide" Target="slide6.xml"/><Relationship Id="rId15" Type="http://schemas.microsoft.com/office/2007/relationships/hdphoto" Target="../media/hdphoto3.wdp"/><Relationship Id="rId10" Type="http://schemas.openxmlformats.org/officeDocument/2006/relationships/slide" Target="slide16.xml"/><Relationship Id="rId4" Type="http://schemas.microsoft.com/office/2007/relationships/hdphoto" Target="../media/hdphoto2.wdp"/><Relationship Id="rId9" Type="http://schemas.openxmlformats.org/officeDocument/2006/relationships/slide" Target="slide12.xml"/><Relationship Id="rId1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.xml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" Target="slide9.xml"/><Relationship Id="rId7" Type="http://schemas.openxmlformats.org/officeDocument/2006/relationships/image" Target="../media/image8.emf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slide" Target="slide4.xml"/><Relationship Id="rId10" Type="http://schemas.openxmlformats.org/officeDocument/2006/relationships/image" Target="../media/image11.emf"/><Relationship Id="rId4" Type="http://schemas.openxmlformats.org/officeDocument/2006/relationships/slide" Target="slide3.xml"/><Relationship Id="rId9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8.xml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slide" Target="slide8.xml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slide" Target="slide8.xml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personne, main&#10;&#10;Description générée automatiquement">
            <a:extLst>
              <a:ext uri="{FF2B5EF4-FFF2-40B4-BE49-F238E27FC236}">
                <a16:creationId xmlns:a16="http://schemas.microsoft.com/office/drawing/2014/main" id="{A8341541-25AA-F5FF-B33E-75D96A560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3249"/>
            <a:ext cx="12192000" cy="694449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B04547E-1AC7-B48E-94AD-A4713E6B4199}"/>
              </a:ext>
            </a:extLst>
          </p:cNvPr>
          <p:cNvSpPr/>
          <p:nvPr/>
        </p:nvSpPr>
        <p:spPr>
          <a:xfrm>
            <a:off x="0" y="-43250"/>
            <a:ext cx="12192000" cy="6944497"/>
          </a:xfrm>
          <a:prstGeom prst="rect">
            <a:avLst/>
          </a:prstGeom>
          <a:gradFill>
            <a:gsLst>
              <a:gs pos="0">
                <a:srgbClr val="2777E1"/>
              </a:gs>
              <a:gs pos="77000">
                <a:srgbClr val="053B7F"/>
              </a:gs>
            </a:gsLst>
            <a:lin ang="27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rgbClr val="002060"/>
                </a:solidFill>
              </a:ln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1246274D-7499-064D-DA97-6EF459B8872E}"/>
              </a:ext>
            </a:extLst>
          </p:cNvPr>
          <p:cNvSpPr/>
          <p:nvPr/>
        </p:nvSpPr>
        <p:spPr>
          <a:xfrm>
            <a:off x="-1496245" y="3803238"/>
            <a:ext cx="4918842" cy="5183550"/>
          </a:xfrm>
          <a:custGeom>
            <a:avLst/>
            <a:gdLst>
              <a:gd name="connsiteX0" fmla="*/ 0 w 5065986"/>
              <a:gd name="connsiteY0" fmla="*/ 2532993 h 5065986"/>
              <a:gd name="connsiteX1" fmla="*/ 2532993 w 5065986"/>
              <a:gd name="connsiteY1" fmla="*/ 0 h 5065986"/>
              <a:gd name="connsiteX2" fmla="*/ 5065986 w 5065986"/>
              <a:gd name="connsiteY2" fmla="*/ 2532993 h 5065986"/>
              <a:gd name="connsiteX3" fmla="*/ 2532993 w 5065986"/>
              <a:gd name="connsiteY3" fmla="*/ 5065986 h 5065986"/>
              <a:gd name="connsiteX4" fmla="*/ 0 w 5065986"/>
              <a:gd name="connsiteY4" fmla="*/ 2532993 h 5065986"/>
              <a:gd name="connsiteX0" fmla="*/ 0 w 4897821"/>
              <a:gd name="connsiteY0" fmla="*/ 2533090 h 5066187"/>
              <a:gd name="connsiteX1" fmla="*/ 2532993 w 4897821"/>
              <a:gd name="connsiteY1" fmla="*/ 97 h 5066187"/>
              <a:gd name="connsiteX2" fmla="*/ 4897821 w 4897821"/>
              <a:gd name="connsiteY2" fmla="*/ 2606663 h 5066187"/>
              <a:gd name="connsiteX3" fmla="*/ 2532993 w 4897821"/>
              <a:gd name="connsiteY3" fmla="*/ 5066083 h 5066187"/>
              <a:gd name="connsiteX4" fmla="*/ 0 w 4897821"/>
              <a:gd name="connsiteY4" fmla="*/ 2533090 h 5066187"/>
              <a:gd name="connsiteX0" fmla="*/ 0 w 5022465"/>
              <a:gd name="connsiteY0" fmla="*/ 2576009 h 5109063"/>
              <a:gd name="connsiteX1" fmla="*/ 2532993 w 5022465"/>
              <a:gd name="connsiteY1" fmla="*/ 43016 h 5109063"/>
              <a:gd name="connsiteX2" fmla="*/ 4512715 w 5022465"/>
              <a:gd name="connsiteY2" fmla="*/ 1100822 h 5109063"/>
              <a:gd name="connsiteX3" fmla="*/ 4897821 w 5022465"/>
              <a:gd name="connsiteY3" fmla="*/ 2649582 h 5109063"/>
              <a:gd name="connsiteX4" fmla="*/ 2532993 w 5022465"/>
              <a:gd name="connsiteY4" fmla="*/ 5109002 h 5109063"/>
              <a:gd name="connsiteX5" fmla="*/ 0 w 5022465"/>
              <a:gd name="connsiteY5" fmla="*/ 2576009 h 5109063"/>
              <a:gd name="connsiteX0" fmla="*/ 0 w 4992178"/>
              <a:gd name="connsiteY0" fmla="*/ 2576009 h 5109063"/>
              <a:gd name="connsiteX1" fmla="*/ 2532993 w 4992178"/>
              <a:gd name="connsiteY1" fmla="*/ 43016 h 5109063"/>
              <a:gd name="connsiteX2" fmla="*/ 4512715 w 4992178"/>
              <a:gd name="connsiteY2" fmla="*/ 1100822 h 5109063"/>
              <a:gd name="connsiteX3" fmla="*/ 4897821 w 4992178"/>
              <a:gd name="connsiteY3" fmla="*/ 2649582 h 5109063"/>
              <a:gd name="connsiteX4" fmla="*/ 2532993 w 4992178"/>
              <a:gd name="connsiteY4" fmla="*/ 5109002 h 5109063"/>
              <a:gd name="connsiteX5" fmla="*/ 0 w 4992178"/>
              <a:gd name="connsiteY5" fmla="*/ 2576009 h 5109063"/>
              <a:gd name="connsiteX0" fmla="*/ 0 w 4951140"/>
              <a:gd name="connsiteY0" fmla="*/ 2562723 h 5095777"/>
              <a:gd name="connsiteX1" fmla="*/ 2532993 w 4951140"/>
              <a:gd name="connsiteY1" fmla="*/ 29730 h 5095777"/>
              <a:gd name="connsiteX2" fmla="*/ 3945156 w 4951140"/>
              <a:gd name="connsiteY2" fmla="*/ 1266212 h 5095777"/>
              <a:gd name="connsiteX3" fmla="*/ 4897821 w 4951140"/>
              <a:gd name="connsiteY3" fmla="*/ 2636296 h 5095777"/>
              <a:gd name="connsiteX4" fmla="*/ 2532993 w 4951140"/>
              <a:gd name="connsiteY4" fmla="*/ 5095716 h 5095777"/>
              <a:gd name="connsiteX5" fmla="*/ 0 w 4951140"/>
              <a:gd name="connsiteY5" fmla="*/ 2562723 h 5095777"/>
              <a:gd name="connsiteX0" fmla="*/ 0 w 4951140"/>
              <a:gd name="connsiteY0" fmla="*/ 2562723 h 5183550"/>
              <a:gd name="connsiteX1" fmla="*/ 2532993 w 4951140"/>
              <a:gd name="connsiteY1" fmla="*/ 29730 h 5183550"/>
              <a:gd name="connsiteX2" fmla="*/ 3945156 w 4951140"/>
              <a:gd name="connsiteY2" fmla="*/ 1266212 h 5183550"/>
              <a:gd name="connsiteX3" fmla="*/ 4897821 w 4951140"/>
              <a:gd name="connsiteY3" fmla="*/ 2636296 h 5183550"/>
              <a:gd name="connsiteX4" fmla="*/ 4376080 w 4951140"/>
              <a:gd name="connsiteY4" fmla="*/ 4419316 h 5183550"/>
              <a:gd name="connsiteX5" fmla="*/ 2532993 w 4951140"/>
              <a:gd name="connsiteY5" fmla="*/ 5095716 h 5183550"/>
              <a:gd name="connsiteX6" fmla="*/ 0 w 4951140"/>
              <a:gd name="connsiteY6" fmla="*/ 2562723 h 5183550"/>
              <a:gd name="connsiteX0" fmla="*/ 0 w 4971308"/>
              <a:gd name="connsiteY0" fmla="*/ 2562723 h 5183550"/>
              <a:gd name="connsiteX1" fmla="*/ 2532993 w 4971308"/>
              <a:gd name="connsiteY1" fmla="*/ 29730 h 5183550"/>
              <a:gd name="connsiteX2" fmla="*/ 3945156 w 4971308"/>
              <a:gd name="connsiteY2" fmla="*/ 1266212 h 5183550"/>
              <a:gd name="connsiteX3" fmla="*/ 4918842 w 4971308"/>
              <a:gd name="connsiteY3" fmla="*/ 2625786 h 5183550"/>
              <a:gd name="connsiteX4" fmla="*/ 4376080 w 4971308"/>
              <a:gd name="connsiteY4" fmla="*/ 4419316 h 5183550"/>
              <a:gd name="connsiteX5" fmla="*/ 2532993 w 4971308"/>
              <a:gd name="connsiteY5" fmla="*/ 5095716 h 5183550"/>
              <a:gd name="connsiteX6" fmla="*/ 0 w 4971308"/>
              <a:gd name="connsiteY6" fmla="*/ 2562723 h 5183550"/>
              <a:gd name="connsiteX0" fmla="*/ 0 w 4918842"/>
              <a:gd name="connsiteY0" fmla="*/ 2562723 h 5183550"/>
              <a:gd name="connsiteX1" fmla="*/ 2532993 w 4918842"/>
              <a:gd name="connsiteY1" fmla="*/ 29730 h 5183550"/>
              <a:gd name="connsiteX2" fmla="*/ 3945156 w 4918842"/>
              <a:gd name="connsiteY2" fmla="*/ 1266212 h 5183550"/>
              <a:gd name="connsiteX3" fmla="*/ 4918842 w 4918842"/>
              <a:gd name="connsiteY3" fmla="*/ 2625786 h 5183550"/>
              <a:gd name="connsiteX4" fmla="*/ 4376080 w 4918842"/>
              <a:gd name="connsiteY4" fmla="*/ 4419316 h 5183550"/>
              <a:gd name="connsiteX5" fmla="*/ 2532993 w 4918842"/>
              <a:gd name="connsiteY5" fmla="*/ 5095716 h 5183550"/>
              <a:gd name="connsiteX6" fmla="*/ 0 w 4918842"/>
              <a:gd name="connsiteY6" fmla="*/ 2562723 h 518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18842" h="5183550">
                <a:moveTo>
                  <a:pt x="0" y="2562723"/>
                </a:moveTo>
                <a:cubicBezTo>
                  <a:pt x="0" y="1163790"/>
                  <a:pt x="1875467" y="245815"/>
                  <a:pt x="2532993" y="29730"/>
                </a:cubicBezTo>
                <a:cubicBezTo>
                  <a:pt x="3190519" y="-186355"/>
                  <a:pt x="3551018" y="831784"/>
                  <a:pt x="3945156" y="1266212"/>
                </a:cubicBezTo>
                <a:cubicBezTo>
                  <a:pt x="4129087" y="1585027"/>
                  <a:pt x="4905457" y="1829880"/>
                  <a:pt x="4918842" y="2625786"/>
                </a:cubicBezTo>
                <a:cubicBezTo>
                  <a:pt x="4908332" y="3102255"/>
                  <a:pt x="4770218" y="4009413"/>
                  <a:pt x="4376080" y="4419316"/>
                </a:cubicBezTo>
                <a:cubicBezTo>
                  <a:pt x="3981942" y="4829219"/>
                  <a:pt x="3262340" y="5405148"/>
                  <a:pt x="2532993" y="5095716"/>
                </a:cubicBezTo>
                <a:cubicBezTo>
                  <a:pt x="1803646" y="4786284"/>
                  <a:pt x="0" y="3961656"/>
                  <a:pt x="0" y="256272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 descr="Une image contenant logo&#10;&#10;Description générée automatiquement">
            <a:extLst>
              <a:ext uri="{FF2B5EF4-FFF2-40B4-BE49-F238E27FC236}">
                <a16:creationId xmlns:a16="http://schemas.microsoft.com/office/drawing/2014/main" id="{E327873C-F1A5-7BD5-4EF0-312202D5FC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429" y="4734379"/>
            <a:ext cx="2346043" cy="2346043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C27A9919-FF3F-4DA1-0C4C-B6E531FB88E3}"/>
              </a:ext>
            </a:extLst>
          </p:cNvPr>
          <p:cNvSpPr txBox="1">
            <a:spLocks/>
          </p:cNvSpPr>
          <p:nvPr/>
        </p:nvSpPr>
        <p:spPr>
          <a:xfrm>
            <a:off x="3756454" y="2631436"/>
            <a:ext cx="5325762" cy="1267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800" b="1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Notre nouvelle</a:t>
            </a:r>
          </a:p>
          <a:p>
            <a:r>
              <a:rPr lang="fr-FR" sz="4800" b="1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identité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4FB71F7-6260-041F-C3BB-CC3060EAC06B}"/>
              </a:ext>
            </a:extLst>
          </p:cNvPr>
          <p:cNvSpPr txBox="1"/>
          <p:nvPr/>
        </p:nvSpPr>
        <p:spPr>
          <a:xfrm>
            <a:off x="10026869" y="115613"/>
            <a:ext cx="19233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</a:t>
            </a:r>
            <a:r>
              <a:rPr lang="fr-FR" sz="1400" spc="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fi360</a:t>
            </a:r>
            <a:r>
              <a:rPr lang="fr-FR" sz="1400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.fr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C68E2EF-9AA4-09A9-02F8-DB9B3F20E75E}"/>
              </a:ext>
            </a:extLst>
          </p:cNvPr>
          <p:cNvSpPr txBox="1"/>
          <p:nvPr/>
        </p:nvSpPr>
        <p:spPr>
          <a:xfrm>
            <a:off x="3756454" y="4076948"/>
            <a:ext cx="378997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  <a:effectLst/>
                <a:latin typeface="Montserrat Ligh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Tout commence ici. Utilisez ce guide comme un aperçu  de la façon dont la marque F.i360 prend vie sur les différents supports…</a:t>
            </a:r>
            <a:endParaRPr lang="fr-FR" sz="1100" dirty="0">
              <a:solidFill>
                <a:schemeClr val="bg1"/>
              </a:solidFill>
              <a:latin typeface="Montserrat Light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9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22222E-6 C -0.01537 -0.02222 0.01732 -0.02222 0.00143 2.22222E-6 C 0.01732 -0.02222 0.01732 0.02477 0.00143 0.00208 C 0.01732 0.02477 -0.01537 0.02477 1.25E-6 0.00208 C -0.01537 0.02477 -0.01537 -0.02222 1.25E-6 2.22222E-6 Z " pathEditMode="relative" rAng="0" ptsTypes="AAAAA">
                                      <p:cBhvr>
                                        <p:cTn id="12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00" y="116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0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0A572A0-0DFF-4E70-22C5-89175E2603B1}"/>
              </a:ext>
            </a:extLst>
          </p:cNvPr>
          <p:cNvSpPr/>
          <p:nvPr/>
        </p:nvSpPr>
        <p:spPr>
          <a:xfrm flipH="1">
            <a:off x="2766209" y="0"/>
            <a:ext cx="4571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rgbClr val="002060"/>
                </a:solidFill>
              </a:ln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24C1DDA9-EC9D-FD83-6693-D8AC5A25B699}"/>
              </a:ext>
            </a:extLst>
          </p:cNvPr>
          <p:cNvSpPr txBox="1">
            <a:spLocks/>
          </p:cNvSpPr>
          <p:nvPr/>
        </p:nvSpPr>
        <p:spPr>
          <a:xfrm>
            <a:off x="239854" y="5862835"/>
            <a:ext cx="2372499" cy="3139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400" b="1" dirty="0">
                <a:solidFill>
                  <a:schemeClr val="bg1">
                    <a:alpha val="21732"/>
                  </a:schemeClr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Utilisations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9A694F80-5E6E-9739-F550-E7E099CF31F4}"/>
              </a:ext>
            </a:extLst>
          </p:cNvPr>
          <p:cNvGrpSpPr/>
          <p:nvPr/>
        </p:nvGrpSpPr>
        <p:grpSpPr>
          <a:xfrm>
            <a:off x="77605" y="1152475"/>
            <a:ext cx="3021378" cy="4942106"/>
            <a:chOff x="77605" y="1152475"/>
            <a:chExt cx="3021378" cy="4942106"/>
          </a:xfrm>
        </p:grpSpPr>
        <p:sp>
          <p:nvSpPr>
            <p:cNvPr id="10" name="Titre 1">
              <a:extLst>
                <a:ext uri="{FF2B5EF4-FFF2-40B4-BE49-F238E27FC236}">
                  <a16:creationId xmlns:a16="http://schemas.microsoft.com/office/drawing/2014/main" id="{90EC2406-6477-CC80-ADEE-AA63EBB552A1}"/>
                </a:ext>
              </a:extLst>
            </p:cNvPr>
            <p:cNvSpPr txBox="1">
              <a:spLocks/>
            </p:cNvSpPr>
            <p:nvPr/>
          </p:nvSpPr>
          <p:spPr>
            <a:xfrm>
              <a:off x="77605" y="1152475"/>
              <a:ext cx="3021378" cy="3139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fr-FR" b="1" dirty="0" err="1">
                  <a:solidFill>
                    <a:srgbClr val="3A3C51"/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Typo-graphies</a:t>
              </a:r>
              <a:endParaRPr lang="fr-FR" b="1" dirty="0">
                <a:solidFill>
                  <a:srgbClr val="3A3C5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endParaRPr>
            </a:p>
          </p:txBody>
        </p:sp>
        <p:sp>
          <p:nvSpPr>
            <p:cNvPr id="14" name="Titre 1">
              <a:extLst>
                <a:ext uri="{FF2B5EF4-FFF2-40B4-BE49-F238E27FC236}">
                  <a16:creationId xmlns:a16="http://schemas.microsoft.com/office/drawing/2014/main" id="{04C790C4-CE1D-FBDE-AAAE-1C1D4992AAC6}"/>
                </a:ext>
              </a:extLst>
            </p:cNvPr>
            <p:cNvSpPr txBox="1">
              <a:spLocks/>
            </p:cNvSpPr>
            <p:nvPr/>
          </p:nvSpPr>
          <p:spPr>
            <a:xfrm>
              <a:off x="239854" y="4582491"/>
              <a:ext cx="2372499" cy="3139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fr-FR" sz="1400" b="1" dirty="0">
                  <a:solidFill>
                    <a:srgbClr val="3A3C51">
                      <a:alpha val="22000"/>
                    </a:srgbClr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  <a:hlinkClick r:id="rId3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Couleurs</a:t>
              </a:r>
              <a:endParaRPr lang="fr-FR" sz="1400" b="1" dirty="0">
                <a:solidFill>
                  <a:srgbClr val="3A3C51">
                    <a:alpha val="22000"/>
                  </a:srgbClr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endParaRPr>
            </a:p>
          </p:txBody>
        </p:sp>
        <p:sp>
          <p:nvSpPr>
            <p:cNvPr id="15" name="Titre 1">
              <a:extLst>
                <a:ext uri="{FF2B5EF4-FFF2-40B4-BE49-F238E27FC236}">
                  <a16:creationId xmlns:a16="http://schemas.microsoft.com/office/drawing/2014/main" id="{FA0043DE-4EE0-B766-0685-B6D95F43BF0E}"/>
                </a:ext>
              </a:extLst>
            </p:cNvPr>
            <p:cNvSpPr txBox="1">
              <a:spLocks/>
            </p:cNvSpPr>
            <p:nvPr/>
          </p:nvSpPr>
          <p:spPr>
            <a:xfrm>
              <a:off x="239854" y="5181581"/>
              <a:ext cx="2372499" cy="3139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fr-FR" sz="1400" b="1" dirty="0">
                  <a:solidFill>
                    <a:srgbClr val="3A3C51"/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Typographies</a:t>
              </a:r>
            </a:p>
          </p:txBody>
        </p:sp>
        <p:sp>
          <p:nvSpPr>
            <p:cNvPr id="17" name="Titre 1">
              <a:extLst>
                <a:ext uri="{FF2B5EF4-FFF2-40B4-BE49-F238E27FC236}">
                  <a16:creationId xmlns:a16="http://schemas.microsoft.com/office/drawing/2014/main" id="{08D3E388-47BB-83A5-33EF-64FFEC6AFA24}"/>
                </a:ext>
              </a:extLst>
            </p:cNvPr>
            <p:cNvSpPr txBox="1">
              <a:spLocks/>
            </p:cNvSpPr>
            <p:nvPr/>
          </p:nvSpPr>
          <p:spPr>
            <a:xfrm>
              <a:off x="239853" y="3983401"/>
              <a:ext cx="2372499" cy="3139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fr-FR" sz="1400" b="1" u="sng" dirty="0">
                  <a:solidFill>
                    <a:srgbClr val="3A3C51">
                      <a:alpha val="21732"/>
                    </a:srgbClr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  <a:hlinkClick r:id="rId4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Refonte  logo</a:t>
              </a:r>
              <a:endParaRPr lang="fr-FR" sz="1400" b="1" u="sng" dirty="0">
                <a:solidFill>
                  <a:srgbClr val="3A3C51">
                    <a:alpha val="21732"/>
                  </a:srgbClr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endParaRPr>
            </a:p>
          </p:txBody>
        </p:sp>
        <p:sp>
          <p:nvSpPr>
            <p:cNvPr id="18" name="Titre 1">
              <a:extLst>
                <a:ext uri="{FF2B5EF4-FFF2-40B4-BE49-F238E27FC236}">
                  <a16:creationId xmlns:a16="http://schemas.microsoft.com/office/drawing/2014/main" id="{E78CB984-BF7A-364E-3F3A-5E75453A45EE}"/>
                </a:ext>
              </a:extLst>
            </p:cNvPr>
            <p:cNvSpPr txBox="1">
              <a:spLocks/>
            </p:cNvSpPr>
            <p:nvPr/>
          </p:nvSpPr>
          <p:spPr>
            <a:xfrm>
              <a:off x="251122" y="5780671"/>
              <a:ext cx="2372499" cy="3139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fr-FR" sz="1400" b="1" dirty="0">
                  <a:solidFill>
                    <a:srgbClr val="3A3C51">
                      <a:alpha val="21732"/>
                    </a:srgbClr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Utilisations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DCFB47B2-BB5C-A53C-BBF9-735393DEA0A4}"/>
              </a:ext>
            </a:extLst>
          </p:cNvPr>
          <p:cNvSpPr/>
          <p:nvPr/>
        </p:nvSpPr>
        <p:spPr>
          <a:xfrm rot="1120606">
            <a:off x="3416020" y="1698832"/>
            <a:ext cx="4270112" cy="3965105"/>
          </a:xfrm>
          <a:prstGeom prst="roundRect">
            <a:avLst/>
          </a:prstGeom>
          <a:solidFill>
            <a:srgbClr val="2777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5F45E22C-4AE7-BBD5-F9B7-4B7CC0A22D69}"/>
              </a:ext>
            </a:extLst>
          </p:cNvPr>
          <p:cNvGrpSpPr/>
          <p:nvPr/>
        </p:nvGrpSpPr>
        <p:grpSpPr>
          <a:xfrm>
            <a:off x="3594454" y="1783962"/>
            <a:ext cx="3781710" cy="3586824"/>
            <a:chOff x="3594454" y="1783962"/>
            <a:chExt cx="3781710" cy="3586824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C58793D9-39E6-7422-31D0-B49E20E912A4}"/>
                </a:ext>
              </a:extLst>
            </p:cNvPr>
            <p:cNvSpPr/>
            <p:nvPr/>
          </p:nvSpPr>
          <p:spPr>
            <a:xfrm>
              <a:off x="3594454" y="1783962"/>
              <a:ext cx="3781710" cy="35868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" name="Image 3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DD109BC8-6D1B-61CE-0F6D-4FB2D4392C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32837" y="2112579"/>
              <a:ext cx="3494936" cy="2934523"/>
            </a:xfrm>
            <a:prstGeom prst="rect">
              <a:avLst/>
            </a:prstGeom>
          </p:spPr>
        </p:pic>
      </p:grp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14AA8AE0-E8D2-9B29-B33C-B485D5ECCD5E}"/>
              </a:ext>
            </a:extLst>
          </p:cNvPr>
          <p:cNvSpPr/>
          <p:nvPr/>
        </p:nvSpPr>
        <p:spPr>
          <a:xfrm rot="3622262">
            <a:off x="7821821" y="1724066"/>
            <a:ext cx="3825765" cy="3552497"/>
          </a:xfrm>
          <a:prstGeom prst="roundRect">
            <a:avLst/>
          </a:prstGeom>
          <a:solidFill>
            <a:srgbClr val="053B7F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06A17333-4286-CBFF-E1EA-C5721329309C}"/>
              </a:ext>
            </a:extLst>
          </p:cNvPr>
          <p:cNvGrpSpPr/>
          <p:nvPr/>
        </p:nvGrpSpPr>
        <p:grpSpPr>
          <a:xfrm>
            <a:off x="7746040" y="1794472"/>
            <a:ext cx="3781710" cy="3586824"/>
            <a:chOff x="7746040" y="1794472"/>
            <a:chExt cx="3781710" cy="3586824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8AD9513D-2E1D-8F8E-1443-817B156CB185}"/>
                </a:ext>
              </a:extLst>
            </p:cNvPr>
            <p:cNvSpPr/>
            <p:nvPr/>
          </p:nvSpPr>
          <p:spPr>
            <a:xfrm>
              <a:off x="7746040" y="1794472"/>
              <a:ext cx="3781710" cy="35868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A31BE6FF-7F55-D5CA-DA1A-16809BBB2C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alphaModFix/>
            </a:blip>
            <a:srcRect l="5" r="5"/>
            <a:stretch/>
          </p:blipFill>
          <p:spPr>
            <a:xfrm>
              <a:off x="7788470" y="2156403"/>
              <a:ext cx="3696850" cy="2868673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9AB5A0CA-7F13-7C77-424D-ABD3DDA3092F}"/>
              </a:ext>
            </a:extLst>
          </p:cNvPr>
          <p:cNvSpPr/>
          <p:nvPr/>
        </p:nvSpPr>
        <p:spPr>
          <a:xfrm rot="10800000">
            <a:off x="2811928" y="0"/>
            <a:ext cx="9402930" cy="6858000"/>
          </a:xfrm>
          <a:prstGeom prst="rect">
            <a:avLst/>
          </a:prstGeom>
          <a:gradFill>
            <a:gsLst>
              <a:gs pos="0">
                <a:srgbClr val="F8FCFF"/>
              </a:gs>
              <a:gs pos="77000">
                <a:srgbClr val="E9F0F9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6A1AD8E1-744D-9BB4-68A7-639566733CA1}"/>
              </a:ext>
            </a:extLst>
          </p:cNvPr>
          <p:cNvSpPr/>
          <p:nvPr/>
        </p:nvSpPr>
        <p:spPr>
          <a:xfrm rot="1120606">
            <a:off x="3696318" y="2080227"/>
            <a:ext cx="3587892" cy="3331615"/>
          </a:xfrm>
          <a:prstGeom prst="roundRect">
            <a:avLst/>
          </a:prstGeom>
          <a:solidFill>
            <a:srgbClr val="2777E1">
              <a:alpha val="718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A1D4E953-FFD3-419F-2BC5-F73F1BAE6ED8}"/>
              </a:ext>
            </a:extLst>
          </p:cNvPr>
          <p:cNvGrpSpPr/>
          <p:nvPr/>
        </p:nvGrpSpPr>
        <p:grpSpPr>
          <a:xfrm>
            <a:off x="4516515" y="1384226"/>
            <a:ext cx="6721349" cy="5019137"/>
            <a:chOff x="4343165" y="1426965"/>
            <a:chExt cx="6721349" cy="5019137"/>
          </a:xfrm>
        </p:grpSpPr>
        <p:sp>
          <p:nvSpPr>
            <p:cNvPr id="33" name="Ellipse 5">
              <a:extLst>
                <a:ext uri="{FF2B5EF4-FFF2-40B4-BE49-F238E27FC236}">
                  <a16:creationId xmlns:a16="http://schemas.microsoft.com/office/drawing/2014/main" id="{BAF89290-2C8F-5F1E-66E2-A88B272C6930}"/>
                </a:ext>
              </a:extLst>
            </p:cNvPr>
            <p:cNvSpPr/>
            <p:nvPr/>
          </p:nvSpPr>
          <p:spPr>
            <a:xfrm rot="16490247">
              <a:off x="5194271" y="575859"/>
              <a:ext cx="5019137" cy="6721349"/>
            </a:xfrm>
            <a:custGeom>
              <a:avLst/>
              <a:gdLst>
                <a:gd name="connsiteX0" fmla="*/ 0 w 5065986"/>
                <a:gd name="connsiteY0" fmla="*/ 2532993 h 5065986"/>
                <a:gd name="connsiteX1" fmla="*/ 2532993 w 5065986"/>
                <a:gd name="connsiteY1" fmla="*/ 0 h 5065986"/>
                <a:gd name="connsiteX2" fmla="*/ 5065986 w 5065986"/>
                <a:gd name="connsiteY2" fmla="*/ 2532993 h 5065986"/>
                <a:gd name="connsiteX3" fmla="*/ 2532993 w 5065986"/>
                <a:gd name="connsiteY3" fmla="*/ 5065986 h 5065986"/>
                <a:gd name="connsiteX4" fmla="*/ 0 w 5065986"/>
                <a:gd name="connsiteY4" fmla="*/ 2532993 h 5065986"/>
                <a:gd name="connsiteX0" fmla="*/ 0 w 4897821"/>
                <a:gd name="connsiteY0" fmla="*/ 2533090 h 5066187"/>
                <a:gd name="connsiteX1" fmla="*/ 2532993 w 4897821"/>
                <a:gd name="connsiteY1" fmla="*/ 97 h 5066187"/>
                <a:gd name="connsiteX2" fmla="*/ 4897821 w 4897821"/>
                <a:gd name="connsiteY2" fmla="*/ 2606663 h 5066187"/>
                <a:gd name="connsiteX3" fmla="*/ 2532993 w 4897821"/>
                <a:gd name="connsiteY3" fmla="*/ 5066083 h 5066187"/>
                <a:gd name="connsiteX4" fmla="*/ 0 w 4897821"/>
                <a:gd name="connsiteY4" fmla="*/ 2533090 h 5066187"/>
                <a:gd name="connsiteX0" fmla="*/ 0 w 5022465"/>
                <a:gd name="connsiteY0" fmla="*/ 2576009 h 5109063"/>
                <a:gd name="connsiteX1" fmla="*/ 2532993 w 5022465"/>
                <a:gd name="connsiteY1" fmla="*/ 43016 h 5109063"/>
                <a:gd name="connsiteX2" fmla="*/ 4512715 w 5022465"/>
                <a:gd name="connsiteY2" fmla="*/ 1100822 h 5109063"/>
                <a:gd name="connsiteX3" fmla="*/ 4897821 w 5022465"/>
                <a:gd name="connsiteY3" fmla="*/ 2649582 h 5109063"/>
                <a:gd name="connsiteX4" fmla="*/ 2532993 w 5022465"/>
                <a:gd name="connsiteY4" fmla="*/ 5109002 h 5109063"/>
                <a:gd name="connsiteX5" fmla="*/ 0 w 5022465"/>
                <a:gd name="connsiteY5" fmla="*/ 2576009 h 5109063"/>
                <a:gd name="connsiteX0" fmla="*/ 0 w 4992178"/>
                <a:gd name="connsiteY0" fmla="*/ 2576009 h 5109063"/>
                <a:gd name="connsiteX1" fmla="*/ 2532993 w 4992178"/>
                <a:gd name="connsiteY1" fmla="*/ 43016 h 5109063"/>
                <a:gd name="connsiteX2" fmla="*/ 4512715 w 4992178"/>
                <a:gd name="connsiteY2" fmla="*/ 1100822 h 5109063"/>
                <a:gd name="connsiteX3" fmla="*/ 4897821 w 4992178"/>
                <a:gd name="connsiteY3" fmla="*/ 2649582 h 5109063"/>
                <a:gd name="connsiteX4" fmla="*/ 2532993 w 4992178"/>
                <a:gd name="connsiteY4" fmla="*/ 5109002 h 5109063"/>
                <a:gd name="connsiteX5" fmla="*/ 0 w 4992178"/>
                <a:gd name="connsiteY5" fmla="*/ 2576009 h 5109063"/>
                <a:gd name="connsiteX0" fmla="*/ 0 w 4951140"/>
                <a:gd name="connsiteY0" fmla="*/ 2562723 h 5095777"/>
                <a:gd name="connsiteX1" fmla="*/ 2532993 w 4951140"/>
                <a:gd name="connsiteY1" fmla="*/ 29730 h 5095777"/>
                <a:gd name="connsiteX2" fmla="*/ 3945156 w 4951140"/>
                <a:gd name="connsiteY2" fmla="*/ 1266212 h 5095777"/>
                <a:gd name="connsiteX3" fmla="*/ 4897821 w 4951140"/>
                <a:gd name="connsiteY3" fmla="*/ 2636296 h 5095777"/>
                <a:gd name="connsiteX4" fmla="*/ 2532993 w 4951140"/>
                <a:gd name="connsiteY4" fmla="*/ 5095716 h 5095777"/>
                <a:gd name="connsiteX5" fmla="*/ 0 w 4951140"/>
                <a:gd name="connsiteY5" fmla="*/ 2562723 h 5095777"/>
                <a:gd name="connsiteX0" fmla="*/ 0 w 4951140"/>
                <a:gd name="connsiteY0" fmla="*/ 2562723 h 5183550"/>
                <a:gd name="connsiteX1" fmla="*/ 2532993 w 4951140"/>
                <a:gd name="connsiteY1" fmla="*/ 29730 h 5183550"/>
                <a:gd name="connsiteX2" fmla="*/ 3945156 w 4951140"/>
                <a:gd name="connsiteY2" fmla="*/ 1266212 h 5183550"/>
                <a:gd name="connsiteX3" fmla="*/ 4897821 w 4951140"/>
                <a:gd name="connsiteY3" fmla="*/ 2636296 h 5183550"/>
                <a:gd name="connsiteX4" fmla="*/ 4376080 w 4951140"/>
                <a:gd name="connsiteY4" fmla="*/ 4419316 h 5183550"/>
                <a:gd name="connsiteX5" fmla="*/ 2532993 w 4951140"/>
                <a:gd name="connsiteY5" fmla="*/ 5095716 h 5183550"/>
                <a:gd name="connsiteX6" fmla="*/ 0 w 4951140"/>
                <a:gd name="connsiteY6" fmla="*/ 2562723 h 5183550"/>
                <a:gd name="connsiteX0" fmla="*/ 0 w 4971308"/>
                <a:gd name="connsiteY0" fmla="*/ 2562723 h 5183550"/>
                <a:gd name="connsiteX1" fmla="*/ 2532993 w 4971308"/>
                <a:gd name="connsiteY1" fmla="*/ 29730 h 5183550"/>
                <a:gd name="connsiteX2" fmla="*/ 3945156 w 4971308"/>
                <a:gd name="connsiteY2" fmla="*/ 1266212 h 5183550"/>
                <a:gd name="connsiteX3" fmla="*/ 4918842 w 4971308"/>
                <a:gd name="connsiteY3" fmla="*/ 2625786 h 5183550"/>
                <a:gd name="connsiteX4" fmla="*/ 4376080 w 4971308"/>
                <a:gd name="connsiteY4" fmla="*/ 4419316 h 5183550"/>
                <a:gd name="connsiteX5" fmla="*/ 2532993 w 4971308"/>
                <a:gd name="connsiteY5" fmla="*/ 5095716 h 5183550"/>
                <a:gd name="connsiteX6" fmla="*/ 0 w 4971308"/>
                <a:gd name="connsiteY6" fmla="*/ 2562723 h 5183550"/>
                <a:gd name="connsiteX0" fmla="*/ 0 w 4918842"/>
                <a:gd name="connsiteY0" fmla="*/ 2562723 h 5183550"/>
                <a:gd name="connsiteX1" fmla="*/ 2532993 w 4918842"/>
                <a:gd name="connsiteY1" fmla="*/ 29730 h 5183550"/>
                <a:gd name="connsiteX2" fmla="*/ 3945156 w 4918842"/>
                <a:gd name="connsiteY2" fmla="*/ 1266212 h 5183550"/>
                <a:gd name="connsiteX3" fmla="*/ 4918842 w 4918842"/>
                <a:gd name="connsiteY3" fmla="*/ 2625786 h 5183550"/>
                <a:gd name="connsiteX4" fmla="*/ 4376080 w 4918842"/>
                <a:gd name="connsiteY4" fmla="*/ 4419316 h 5183550"/>
                <a:gd name="connsiteX5" fmla="*/ 2532993 w 4918842"/>
                <a:gd name="connsiteY5" fmla="*/ 5095716 h 5183550"/>
                <a:gd name="connsiteX6" fmla="*/ 0 w 4918842"/>
                <a:gd name="connsiteY6" fmla="*/ 2562723 h 5183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18842" h="5183550">
                  <a:moveTo>
                    <a:pt x="0" y="2562723"/>
                  </a:moveTo>
                  <a:cubicBezTo>
                    <a:pt x="0" y="1163790"/>
                    <a:pt x="1875467" y="245815"/>
                    <a:pt x="2532993" y="29730"/>
                  </a:cubicBezTo>
                  <a:cubicBezTo>
                    <a:pt x="3190519" y="-186355"/>
                    <a:pt x="3551018" y="831784"/>
                    <a:pt x="3945156" y="1266212"/>
                  </a:cubicBezTo>
                  <a:cubicBezTo>
                    <a:pt x="4129087" y="1585027"/>
                    <a:pt x="4905457" y="1829880"/>
                    <a:pt x="4918842" y="2625786"/>
                  </a:cubicBezTo>
                  <a:cubicBezTo>
                    <a:pt x="4908332" y="3102255"/>
                    <a:pt x="4770218" y="4009413"/>
                    <a:pt x="4376080" y="4419316"/>
                  </a:cubicBezTo>
                  <a:cubicBezTo>
                    <a:pt x="3981942" y="4829219"/>
                    <a:pt x="3262340" y="5405148"/>
                    <a:pt x="2532993" y="5095716"/>
                  </a:cubicBezTo>
                  <a:cubicBezTo>
                    <a:pt x="1803646" y="4786284"/>
                    <a:pt x="0" y="3961656"/>
                    <a:pt x="0" y="25627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2" name="Image 31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6FB38815-A502-8C69-5506-B3E81350D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58000" contras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31296" y="3149287"/>
              <a:ext cx="5634734" cy="17273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339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9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personne, main&#10;&#10;Description générée automatiquement">
            <a:extLst>
              <a:ext uri="{FF2B5EF4-FFF2-40B4-BE49-F238E27FC236}">
                <a16:creationId xmlns:a16="http://schemas.microsoft.com/office/drawing/2014/main" id="{546A736A-5F9F-EC3B-8BD6-9F089C7AC9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19297"/>
          <a:stretch/>
        </p:blipFill>
        <p:spPr>
          <a:xfrm>
            <a:off x="2780999" y="1"/>
            <a:ext cx="10116544" cy="68579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906E94F-18DD-960C-4083-39EE5278D38A}"/>
              </a:ext>
            </a:extLst>
          </p:cNvPr>
          <p:cNvSpPr/>
          <p:nvPr/>
        </p:nvSpPr>
        <p:spPr>
          <a:xfrm>
            <a:off x="2789068" y="1"/>
            <a:ext cx="10116545" cy="6858000"/>
          </a:xfrm>
          <a:prstGeom prst="rect">
            <a:avLst/>
          </a:prstGeom>
          <a:gradFill>
            <a:gsLst>
              <a:gs pos="0">
                <a:srgbClr val="2777E1">
                  <a:alpha val="40000"/>
                </a:srgbClr>
              </a:gs>
              <a:gs pos="77000">
                <a:srgbClr val="053B7F">
                  <a:alpha val="89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rgbClr val="002060"/>
                </a:solidFill>
              </a:ln>
            </a:endParaRPr>
          </a:p>
        </p:txBody>
      </p:sp>
      <p:sp>
        <p:nvSpPr>
          <p:cNvPr id="8" name="Ellipse 5">
            <a:extLst>
              <a:ext uri="{FF2B5EF4-FFF2-40B4-BE49-F238E27FC236}">
                <a16:creationId xmlns:a16="http://schemas.microsoft.com/office/drawing/2014/main" id="{9722BFD8-EE54-071E-A93D-6A694C86E929}"/>
              </a:ext>
            </a:extLst>
          </p:cNvPr>
          <p:cNvSpPr/>
          <p:nvPr/>
        </p:nvSpPr>
        <p:spPr>
          <a:xfrm rot="9027481">
            <a:off x="5060638" y="1223655"/>
            <a:ext cx="5264210" cy="4901812"/>
          </a:xfrm>
          <a:custGeom>
            <a:avLst/>
            <a:gdLst>
              <a:gd name="connsiteX0" fmla="*/ 0 w 5065986"/>
              <a:gd name="connsiteY0" fmla="*/ 2532993 h 5065986"/>
              <a:gd name="connsiteX1" fmla="*/ 2532993 w 5065986"/>
              <a:gd name="connsiteY1" fmla="*/ 0 h 5065986"/>
              <a:gd name="connsiteX2" fmla="*/ 5065986 w 5065986"/>
              <a:gd name="connsiteY2" fmla="*/ 2532993 h 5065986"/>
              <a:gd name="connsiteX3" fmla="*/ 2532993 w 5065986"/>
              <a:gd name="connsiteY3" fmla="*/ 5065986 h 5065986"/>
              <a:gd name="connsiteX4" fmla="*/ 0 w 5065986"/>
              <a:gd name="connsiteY4" fmla="*/ 2532993 h 5065986"/>
              <a:gd name="connsiteX0" fmla="*/ 0 w 4897821"/>
              <a:gd name="connsiteY0" fmla="*/ 2533090 h 5066187"/>
              <a:gd name="connsiteX1" fmla="*/ 2532993 w 4897821"/>
              <a:gd name="connsiteY1" fmla="*/ 97 h 5066187"/>
              <a:gd name="connsiteX2" fmla="*/ 4897821 w 4897821"/>
              <a:gd name="connsiteY2" fmla="*/ 2606663 h 5066187"/>
              <a:gd name="connsiteX3" fmla="*/ 2532993 w 4897821"/>
              <a:gd name="connsiteY3" fmla="*/ 5066083 h 5066187"/>
              <a:gd name="connsiteX4" fmla="*/ 0 w 4897821"/>
              <a:gd name="connsiteY4" fmla="*/ 2533090 h 5066187"/>
              <a:gd name="connsiteX0" fmla="*/ 0 w 5022465"/>
              <a:gd name="connsiteY0" fmla="*/ 2576009 h 5109063"/>
              <a:gd name="connsiteX1" fmla="*/ 2532993 w 5022465"/>
              <a:gd name="connsiteY1" fmla="*/ 43016 h 5109063"/>
              <a:gd name="connsiteX2" fmla="*/ 4512715 w 5022465"/>
              <a:gd name="connsiteY2" fmla="*/ 1100822 h 5109063"/>
              <a:gd name="connsiteX3" fmla="*/ 4897821 w 5022465"/>
              <a:gd name="connsiteY3" fmla="*/ 2649582 h 5109063"/>
              <a:gd name="connsiteX4" fmla="*/ 2532993 w 5022465"/>
              <a:gd name="connsiteY4" fmla="*/ 5109002 h 5109063"/>
              <a:gd name="connsiteX5" fmla="*/ 0 w 5022465"/>
              <a:gd name="connsiteY5" fmla="*/ 2576009 h 5109063"/>
              <a:gd name="connsiteX0" fmla="*/ 0 w 4992178"/>
              <a:gd name="connsiteY0" fmla="*/ 2576009 h 5109063"/>
              <a:gd name="connsiteX1" fmla="*/ 2532993 w 4992178"/>
              <a:gd name="connsiteY1" fmla="*/ 43016 h 5109063"/>
              <a:gd name="connsiteX2" fmla="*/ 4512715 w 4992178"/>
              <a:gd name="connsiteY2" fmla="*/ 1100822 h 5109063"/>
              <a:gd name="connsiteX3" fmla="*/ 4897821 w 4992178"/>
              <a:gd name="connsiteY3" fmla="*/ 2649582 h 5109063"/>
              <a:gd name="connsiteX4" fmla="*/ 2532993 w 4992178"/>
              <a:gd name="connsiteY4" fmla="*/ 5109002 h 5109063"/>
              <a:gd name="connsiteX5" fmla="*/ 0 w 4992178"/>
              <a:gd name="connsiteY5" fmla="*/ 2576009 h 5109063"/>
              <a:gd name="connsiteX0" fmla="*/ 0 w 4951140"/>
              <a:gd name="connsiteY0" fmla="*/ 2562723 h 5095777"/>
              <a:gd name="connsiteX1" fmla="*/ 2532993 w 4951140"/>
              <a:gd name="connsiteY1" fmla="*/ 29730 h 5095777"/>
              <a:gd name="connsiteX2" fmla="*/ 3945156 w 4951140"/>
              <a:gd name="connsiteY2" fmla="*/ 1266212 h 5095777"/>
              <a:gd name="connsiteX3" fmla="*/ 4897821 w 4951140"/>
              <a:gd name="connsiteY3" fmla="*/ 2636296 h 5095777"/>
              <a:gd name="connsiteX4" fmla="*/ 2532993 w 4951140"/>
              <a:gd name="connsiteY4" fmla="*/ 5095716 h 5095777"/>
              <a:gd name="connsiteX5" fmla="*/ 0 w 4951140"/>
              <a:gd name="connsiteY5" fmla="*/ 2562723 h 5095777"/>
              <a:gd name="connsiteX0" fmla="*/ 0 w 4951140"/>
              <a:gd name="connsiteY0" fmla="*/ 2562723 h 5183550"/>
              <a:gd name="connsiteX1" fmla="*/ 2532993 w 4951140"/>
              <a:gd name="connsiteY1" fmla="*/ 29730 h 5183550"/>
              <a:gd name="connsiteX2" fmla="*/ 3945156 w 4951140"/>
              <a:gd name="connsiteY2" fmla="*/ 1266212 h 5183550"/>
              <a:gd name="connsiteX3" fmla="*/ 4897821 w 4951140"/>
              <a:gd name="connsiteY3" fmla="*/ 2636296 h 5183550"/>
              <a:gd name="connsiteX4" fmla="*/ 4376080 w 4951140"/>
              <a:gd name="connsiteY4" fmla="*/ 4419316 h 5183550"/>
              <a:gd name="connsiteX5" fmla="*/ 2532993 w 4951140"/>
              <a:gd name="connsiteY5" fmla="*/ 5095716 h 5183550"/>
              <a:gd name="connsiteX6" fmla="*/ 0 w 4951140"/>
              <a:gd name="connsiteY6" fmla="*/ 2562723 h 5183550"/>
              <a:gd name="connsiteX0" fmla="*/ 0 w 4971308"/>
              <a:gd name="connsiteY0" fmla="*/ 2562723 h 5183550"/>
              <a:gd name="connsiteX1" fmla="*/ 2532993 w 4971308"/>
              <a:gd name="connsiteY1" fmla="*/ 29730 h 5183550"/>
              <a:gd name="connsiteX2" fmla="*/ 3945156 w 4971308"/>
              <a:gd name="connsiteY2" fmla="*/ 1266212 h 5183550"/>
              <a:gd name="connsiteX3" fmla="*/ 4918842 w 4971308"/>
              <a:gd name="connsiteY3" fmla="*/ 2625786 h 5183550"/>
              <a:gd name="connsiteX4" fmla="*/ 4376080 w 4971308"/>
              <a:gd name="connsiteY4" fmla="*/ 4419316 h 5183550"/>
              <a:gd name="connsiteX5" fmla="*/ 2532993 w 4971308"/>
              <a:gd name="connsiteY5" fmla="*/ 5095716 h 5183550"/>
              <a:gd name="connsiteX6" fmla="*/ 0 w 4971308"/>
              <a:gd name="connsiteY6" fmla="*/ 2562723 h 5183550"/>
              <a:gd name="connsiteX0" fmla="*/ 0 w 4918842"/>
              <a:gd name="connsiteY0" fmla="*/ 2562723 h 5183550"/>
              <a:gd name="connsiteX1" fmla="*/ 2532993 w 4918842"/>
              <a:gd name="connsiteY1" fmla="*/ 29730 h 5183550"/>
              <a:gd name="connsiteX2" fmla="*/ 3945156 w 4918842"/>
              <a:gd name="connsiteY2" fmla="*/ 1266212 h 5183550"/>
              <a:gd name="connsiteX3" fmla="*/ 4918842 w 4918842"/>
              <a:gd name="connsiteY3" fmla="*/ 2625786 h 5183550"/>
              <a:gd name="connsiteX4" fmla="*/ 4376080 w 4918842"/>
              <a:gd name="connsiteY4" fmla="*/ 4419316 h 5183550"/>
              <a:gd name="connsiteX5" fmla="*/ 2532993 w 4918842"/>
              <a:gd name="connsiteY5" fmla="*/ 5095716 h 5183550"/>
              <a:gd name="connsiteX6" fmla="*/ 0 w 4918842"/>
              <a:gd name="connsiteY6" fmla="*/ 2562723 h 518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18842" h="5183550">
                <a:moveTo>
                  <a:pt x="0" y="2562723"/>
                </a:moveTo>
                <a:cubicBezTo>
                  <a:pt x="0" y="1163790"/>
                  <a:pt x="1875467" y="245815"/>
                  <a:pt x="2532993" y="29730"/>
                </a:cubicBezTo>
                <a:cubicBezTo>
                  <a:pt x="3190519" y="-186355"/>
                  <a:pt x="3551018" y="831784"/>
                  <a:pt x="3945156" y="1266212"/>
                </a:cubicBezTo>
                <a:cubicBezTo>
                  <a:pt x="4129087" y="1585027"/>
                  <a:pt x="4905457" y="1829880"/>
                  <a:pt x="4918842" y="2625786"/>
                </a:cubicBezTo>
                <a:cubicBezTo>
                  <a:pt x="4908332" y="3102255"/>
                  <a:pt x="4770218" y="4009413"/>
                  <a:pt x="4376080" y="4419316"/>
                </a:cubicBezTo>
                <a:cubicBezTo>
                  <a:pt x="3981942" y="4829219"/>
                  <a:pt x="3262340" y="5405148"/>
                  <a:pt x="2532993" y="5095716"/>
                </a:cubicBezTo>
                <a:cubicBezTo>
                  <a:pt x="1803646" y="4786284"/>
                  <a:pt x="0" y="3961656"/>
                  <a:pt x="0" y="256272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A572A0-0DFF-4E70-22C5-89175E2603B1}"/>
              </a:ext>
            </a:extLst>
          </p:cNvPr>
          <p:cNvSpPr/>
          <p:nvPr/>
        </p:nvSpPr>
        <p:spPr>
          <a:xfrm flipH="1">
            <a:off x="2766209" y="0"/>
            <a:ext cx="4571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rgbClr val="002060"/>
                </a:solidFill>
              </a:ln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24C1DDA9-EC9D-FD83-6693-D8AC5A25B699}"/>
              </a:ext>
            </a:extLst>
          </p:cNvPr>
          <p:cNvSpPr txBox="1">
            <a:spLocks/>
          </p:cNvSpPr>
          <p:nvPr/>
        </p:nvSpPr>
        <p:spPr>
          <a:xfrm>
            <a:off x="239854" y="5862835"/>
            <a:ext cx="2372499" cy="3139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400" b="1" dirty="0">
                <a:solidFill>
                  <a:schemeClr val="bg1">
                    <a:alpha val="21732"/>
                  </a:schemeClr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Utilisations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9A694F80-5E6E-9739-F550-E7E099CF31F4}"/>
              </a:ext>
            </a:extLst>
          </p:cNvPr>
          <p:cNvGrpSpPr/>
          <p:nvPr/>
        </p:nvGrpSpPr>
        <p:grpSpPr>
          <a:xfrm>
            <a:off x="77605" y="1152475"/>
            <a:ext cx="3021378" cy="3654586"/>
            <a:chOff x="77605" y="1152475"/>
            <a:chExt cx="3021378" cy="3654586"/>
          </a:xfrm>
        </p:grpSpPr>
        <p:sp>
          <p:nvSpPr>
            <p:cNvPr id="10" name="Titre 1">
              <a:extLst>
                <a:ext uri="{FF2B5EF4-FFF2-40B4-BE49-F238E27FC236}">
                  <a16:creationId xmlns:a16="http://schemas.microsoft.com/office/drawing/2014/main" id="{90EC2406-6477-CC80-ADEE-AA63EBB552A1}"/>
                </a:ext>
              </a:extLst>
            </p:cNvPr>
            <p:cNvSpPr txBox="1">
              <a:spLocks/>
            </p:cNvSpPr>
            <p:nvPr/>
          </p:nvSpPr>
          <p:spPr>
            <a:xfrm>
              <a:off x="77605" y="1152475"/>
              <a:ext cx="3021378" cy="3139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fr-FR" b="1" dirty="0" err="1">
                  <a:solidFill>
                    <a:srgbClr val="3A3C51"/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Utilisa-tions</a:t>
              </a:r>
              <a:endParaRPr lang="fr-FR" b="1" dirty="0">
                <a:solidFill>
                  <a:srgbClr val="3A3C5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endParaRPr>
            </a:p>
          </p:txBody>
        </p:sp>
        <p:sp>
          <p:nvSpPr>
            <p:cNvPr id="14" name="Titre 1">
              <a:extLst>
                <a:ext uri="{FF2B5EF4-FFF2-40B4-BE49-F238E27FC236}">
                  <a16:creationId xmlns:a16="http://schemas.microsoft.com/office/drawing/2014/main" id="{04C790C4-CE1D-FBDE-AAAE-1C1D4992AAC6}"/>
                </a:ext>
              </a:extLst>
            </p:cNvPr>
            <p:cNvSpPr txBox="1">
              <a:spLocks/>
            </p:cNvSpPr>
            <p:nvPr/>
          </p:nvSpPr>
          <p:spPr>
            <a:xfrm>
              <a:off x="294615" y="3339066"/>
              <a:ext cx="2372499" cy="3139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fr-FR" sz="1400" b="1" dirty="0">
                  <a:solidFill>
                    <a:srgbClr val="3A3C51">
                      <a:alpha val="22000"/>
                    </a:srgbClr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  <a:hlinkClick r:id="rId4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Couleurs</a:t>
              </a:r>
              <a:endParaRPr lang="fr-FR" sz="1400" b="1" dirty="0">
                <a:solidFill>
                  <a:srgbClr val="3A3C51">
                    <a:alpha val="22000"/>
                  </a:srgbClr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endParaRPr>
            </a:p>
          </p:txBody>
        </p:sp>
        <p:sp>
          <p:nvSpPr>
            <p:cNvPr id="15" name="Titre 1">
              <a:extLst>
                <a:ext uri="{FF2B5EF4-FFF2-40B4-BE49-F238E27FC236}">
                  <a16:creationId xmlns:a16="http://schemas.microsoft.com/office/drawing/2014/main" id="{FA0043DE-4EE0-B766-0685-B6D95F43BF0E}"/>
                </a:ext>
              </a:extLst>
            </p:cNvPr>
            <p:cNvSpPr txBox="1">
              <a:spLocks/>
            </p:cNvSpPr>
            <p:nvPr/>
          </p:nvSpPr>
          <p:spPr>
            <a:xfrm>
              <a:off x="270871" y="3894061"/>
              <a:ext cx="2372499" cy="3139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fr-FR" sz="1400" b="1" dirty="0">
                  <a:solidFill>
                    <a:srgbClr val="3A3C51">
                      <a:alpha val="21732"/>
                    </a:srgbClr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  <a:hlinkClick r:id="rId5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Typographies</a:t>
              </a:r>
              <a:endParaRPr lang="fr-FR" sz="1400" b="1" dirty="0">
                <a:solidFill>
                  <a:srgbClr val="3A3C51">
                    <a:alpha val="21732"/>
                  </a:srgbClr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endParaRPr>
            </a:p>
          </p:txBody>
        </p:sp>
        <p:sp>
          <p:nvSpPr>
            <p:cNvPr id="17" name="Titre 1">
              <a:extLst>
                <a:ext uri="{FF2B5EF4-FFF2-40B4-BE49-F238E27FC236}">
                  <a16:creationId xmlns:a16="http://schemas.microsoft.com/office/drawing/2014/main" id="{08D3E388-47BB-83A5-33EF-64FFEC6AFA24}"/>
                </a:ext>
              </a:extLst>
            </p:cNvPr>
            <p:cNvSpPr txBox="1">
              <a:spLocks/>
            </p:cNvSpPr>
            <p:nvPr/>
          </p:nvSpPr>
          <p:spPr>
            <a:xfrm>
              <a:off x="274188" y="2657812"/>
              <a:ext cx="2372499" cy="3139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fr-FR" sz="1400" b="1" dirty="0">
                  <a:solidFill>
                    <a:srgbClr val="3A3C51">
                      <a:alpha val="21732"/>
                    </a:srgbClr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  <a:hlinkClick r:id="rId6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Refonte  logo</a:t>
              </a:r>
              <a:endParaRPr lang="fr-FR" sz="1400" b="1" dirty="0">
                <a:solidFill>
                  <a:srgbClr val="3A3C51">
                    <a:alpha val="21732"/>
                  </a:srgbClr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endParaRPr>
            </a:p>
          </p:txBody>
        </p:sp>
        <p:sp>
          <p:nvSpPr>
            <p:cNvPr id="18" name="Titre 1">
              <a:extLst>
                <a:ext uri="{FF2B5EF4-FFF2-40B4-BE49-F238E27FC236}">
                  <a16:creationId xmlns:a16="http://schemas.microsoft.com/office/drawing/2014/main" id="{E78CB984-BF7A-364E-3F3A-5E75453A45EE}"/>
                </a:ext>
              </a:extLst>
            </p:cNvPr>
            <p:cNvSpPr txBox="1">
              <a:spLocks/>
            </p:cNvSpPr>
            <p:nvPr/>
          </p:nvSpPr>
          <p:spPr>
            <a:xfrm>
              <a:off x="282139" y="4493151"/>
              <a:ext cx="2372499" cy="3139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fr-FR" sz="1400" b="1" dirty="0">
                  <a:solidFill>
                    <a:srgbClr val="3A3C51"/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Utilisations</a:t>
              </a:r>
            </a:p>
          </p:txBody>
        </p:sp>
      </p:grp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E12FCC37-9355-F941-E1D1-F5CF27A80BAE}"/>
              </a:ext>
            </a:extLst>
          </p:cNvPr>
          <p:cNvCxnSpPr>
            <a:stCxn id="11" idx="0"/>
            <a:endCxn id="11" idx="2"/>
          </p:cNvCxnSpPr>
          <p:nvPr/>
        </p:nvCxnSpPr>
        <p:spPr>
          <a:xfrm>
            <a:off x="2789068" y="0"/>
            <a:ext cx="0" cy="6858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Image 37" descr="Une image contenant logo&#10;&#10;Description générée automatiquement">
            <a:extLst>
              <a:ext uri="{FF2B5EF4-FFF2-40B4-BE49-F238E27FC236}">
                <a16:creationId xmlns:a16="http://schemas.microsoft.com/office/drawing/2014/main" id="{7EC4C828-9DF0-A531-831C-1938103CA51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9876" b="23885"/>
          <a:stretch/>
        </p:blipFill>
        <p:spPr>
          <a:xfrm>
            <a:off x="5813046" y="2815175"/>
            <a:ext cx="3225728" cy="1814136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0805A3B6-2143-7553-2A28-CC4575D55E6F}"/>
              </a:ext>
            </a:extLst>
          </p:cNvPr>
          <p:cNvSpPr/>
          <p:nvPr/>
        </p:nvSpPr>
        <p:spPr>
          <a:xfrm>
            <a:off x="7429538" y="3627345"/>
            <a:ext cx="545264" cy="545264"/>
          </a:xfrm>
          <a:prstGeom prst="ellipse">
            <a:avLst/>
          </a:prstGeom>
          <a:solidFill>
            <a:srgbClr val="E96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D9A412-D0CC-915E-AA27-9EE97393EDA6}"/>
              </a:ext>
            </a:extLst>
          </p:cNvPr>
          <p:cNvSpPr/>
          <p:nvPr/>
        </p:nvSpPr>
        <p:spPr>
          <a:xfrm>
            <a:off x="5827836" y="2814767"/>
            <a:ext cx="3225728" cy="1800861"/>
          </a:xfrm>
          <a:prstGeom prst="rect">
            <a:avLst/>
          </a:prstGeom>
          <a:noFill/>
          <a:ln w="508000">
            <a:solidFill>
              <a:schemeClr val="accent1">
                <a:shade val="50000"/>
                <a:alpha val="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755D61F-553D-8DEB-6FDA-9044230623CC}"/>
              </a:ext>
            </a:extLst>
          </p:cNvPr>
          <p:cNvSpPr txBox="1"/>
          <p:nvPr/>
        </p:nvSpPr>
        <p:spPr>
          <a:xfrm>
            <a:off x="9806756" y="4958100"/>
            <a:ext cx="21453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100" dirty="0">
                <a:solidFill>
                  <a:schemeClr val="bg1"/>
                </a:solidFill>
                <a:effectLst/>
                <a:latin typeface="Montserrat Light" pitchFamily="2" charset="77"/>
              </a:rPr>
              <a:t>Le logo F.i360° peut-être disposé librement en respectant la zone de protection. L’espace minimum correspond au rond intérieur du 6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A4DDD3B-61FC-FE24-A5FD-1FB6708391D6}"/>
              </a:ext>
            </a:extLst>
          </p:cNvPr>
          <p:cNvSpPr txBox="1"/>
          <p:nvPr/>
        </p:nvSpPr>
        <p:spPr>
          <a:xfrm>
            <a:off x="300277" y="4958100"/>
            <a:ext cx="1671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100" dirty="0">
                <a:solidFill>
                  <a:srgbClr val="000000"/>
                </a:solidFill>
                <a:effectLst/>
                <a:latin typeface="Montserrat Light" pitchFamily="2" charset="77"/>
              </a:rPr>
              <a:t>Zone de protection</a:t>
            </a:r>
            <a:endParaRPr lang="fr-FR" sz="1100" dirty="0">
              <a:latin typeface="Montserrat Light" pitchFamily="2" charset="77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C6A3B57-C275-071C-685E-93A24CB3AD82}"/>
              </a:ext>
            </a:extLst>
          </p:cNvPr>
          <p:cNvSpPr txBox="1"/>
          <p:nvPr/>
        </p:nvSpPr>
        <p:spPr>
          <a:xfrm>
            <a:off x="266535" y="6013874"/>
            <a:ext cx="1671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100" dirty="0">
                <a:solidFill>
                  <a:srgbClr val="3A3C51">
                    <a:alpha val="22000"/>
                  </a:srgbClr>
                </a:solidFill>
                <a:latin typeface="Montserrat Light" pitchFamily="2" charset="77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Interdictions</a:t>
            </a:r>
            <a:endParaRPr lang="fr-FR" sz="1100" dirty="0">
              <a:solidFill>
                <a:srgbClr val="3A3C51">
                  <a:alpha val="22000"/>
                </a:srgbClr>
              </a:solidFill>
              <a:latin typeface="Montserrat Light" pitchFamily="2" charset="77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07B3BB4-CE54-5899-0308-C41DC4B81724}"/>
              </a:ext>
            </a:extLst>
          </p:cNvPr>
          <p:cNvSpPr txBox="1"/>
          <p:nvPr/>
        </p:nvSpPr>
        <p:spPr>
          <a:xfrm>
            <a:off x="293466" y="5672285"/>
            <a:ext cx="1671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100" dirty="0">
                <a:solidFill>
                  <a:srgbClr val="3A3C51">
                    <a:alpha val="22000"/>
                  </a:srgbClr>
                </a:solidFill>
                <a:effectLst/>
                <a:latin typeface="Montserrat Light" pitchFamily="2" charset="77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Exemples</a:t>
            </a:r>
            <a:endParaRPr lang="fr-FR" sz="1100" dirty="0">
              <a:solidFill>
                <a:srgbClr val="3A3C51">
                  <a:alpha val="22000"/>
                </a:srgbClr>
              </a:solidFill>
              <a:latin typeface="Montserrat Light" pitchFamily="2" charset="77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AEAC3C3-769B-1F5D-6ED4-52264563F243}"/>
              </a:ext>
            </a:extLst>
          </p:cNvPr>
          <p:cNvSpPr txBox="1"/>
          <p:nvPr/>
        </p:nvSpPr>
        <p:spPr>
          <a:xfrm>
            <a:off x="282956" y="5325444"/>
            <a:ext cx="1671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100" dirty="0">
                <a:solidFill>
                  <a:srgbClr val="3A3C51">
                    <a:alpha val="22000"/>
                  </a:srgbClr>
                </a:solidFill>
                <a:effectLst/>
                <a:latin typeface="Montserrat Light" pitchFamily="2" charset="77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Contrastes</a:t>
            </a:r>
            <a:endParaRPr lang="fr-FR" sz="1100" dirty="0">
              <a:solidFill>
                <a:srgbClr val="3A3C51">
                  <a:alpha val="22000"/>
                </a:srgbClr>
              </a:solidFill>
              <a:latin typeface="Montserrat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176683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48148E-6 C -0.00052 0.00092 -0.01823 -0.13009 -0.0013 -0.1544 C 0.0155 -0.17871 0.08412 -0.18935 0.1013 -0.14653 C 0.11862 -0.10394 0.14037 0.06111 0.10182 0.10208 C 0.06341 0.14213 -0.09141 0.13866 -0.12982 0.09722 C -0.16836 0.05602 -0.15039 -0.10417 -0.12851 -0.14653 C -0.10625 -0.18912 -0.01927 -0.18287 0.00247 -0.1581 C 0.02422 -0.1331 0.00078 -0.0007 -6.25E-7 1.48148E-6 Z " pathEditMode="relative" rAng="0" ptsTypes="AAA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1" y="-238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72 0.03009 C -0.01146 0.02963 -0.01042 0.02407 -0.00794 0.02431 C -0.0043 0.025 -0.00273 0.02893 0.00065 0.025 C 0.00286 0.02268 0.00534 0.01667 0.00742 0.01667 C 0.01159 0.0169 0.01263 0.02315 0.01263 0.0287 C 0.01263 0.03681 0.00703 0.04329 0.00039 0.04444 C -0.00651 0.04468 -0.01211 0.03634 -0.01172 0.03009 Z " pathEditMode="relative" rAng="0" ptsTypes="AAAAAAA">
                                      <p:cBhvr>
                                        <p:cTn id="8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0A572A0-0DFF-4E70-22C5-89175E2603B1}"/>
              </a:ext>
            </a:extLst>
          </p:cNvPr>
          <p:cNvSpPr/>
          <p:nvPr/>
        </p:nvSpPr>
        <p:spPr>
          <a:xfrm flipH="1">
            <a:off x="2766209" y="0"/>
            <a:ext cx="4571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rgbClr val="002060"/>
                </a:solidFill>
              </a:ln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24C1DDA9-EC9D-FD83-6693-D8AC5A25B699}"/>
              </a:ext>
            </a:extLst>
          </p:cNvPr>
          <p:cNvSpPr txBox="1">
            <a:spLocks/>
          </p:cNvSpPr>
          <p:nvPr/>
        </p:nvSpPr>
        <p:spPr>
          <a:xfrm>
            <a:off x="239854" y="5862835"/>
            <a:ext cx="2372499" cy="3139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400" b="1" dirty="0">
                <a:solidFill>
                  <a:schemeClr val="bg1">
                    <a:alpha val="21732"/>
                  </a:schemeClr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Utilisations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9A694F80-5E6E-9739-F550-E7E099CF31F4}"/>
              </a:ext>
            </a:extLst>
          </p:cNvPr>
          <p:cNvGrpSpPr/>
          <p:nvPr/>
        </p:nvGrpSpPr>
        <p:grpSpPr>
          <a:xfrm>
            <a:off x="77605" y="1152475"/>
            <a:ext cx="3021378" cy="3654586"/>
            <a:chOff x="77605" y="1152475"/>
            <a:chExt cx="3021378" cy="3654586"/>
          </a:xfrm>
        </p:grpSpPr>
        <p:sp>
          <p:nvSpPr>
            <p:cNvPr id="10" name="Titre 1">
              <a:extLst>
                <a:ext uri="{FF2B5EF4-FFF2-40B4-BE49-F238E27FC236}">
                  <a16:creationId xmlns:a16="http://schemas.microsoft.com/office/drawing/2014/main" id="{90EC2406-6477-CC80-ADEE-AA63EBB552A1}"/>
                </a:ext>
              </a:extLst>
            </p:cNvPr>
            <p:cNvSpPr txBox="1">
              <a:spLocks/>
            </p:cNvSpPr>
            <p:nvPr/>
          </p:nvSpPr>
          <p:spPr>
            <a:xfrm>
              <a:off x="77605" y="1152475"/>
              <a:ext cx="3021378" cy="3139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fr-FR" b="1" dirty="0" err="1">
                  <a:solidFill>
                    <a:srgbClr val="3A3C51"/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Utilisa-tions</a:t>
              </a:r>
              <a:endParaRPr lang="fr-FR" b="1" dirty="0">
                <a:solidFill>
                  <a:srgbClr val="3A3C5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endParaRPr>
            </a:p>
          </p:txBody>
        </p:sp>
        <p:sp>
          <p:nvSpPr>
            <p:cNvPr id="14" name="Titre 1">
              <a:extLst>
                <a:ext uri="{FF2B5EF4-FFF2-40B4-BE49-F238E27FC236}">
                  <a16:creationId xmlns:a16="http://schemas.microsoft.com/office/drawing/2014/main" id="{04C790C4-CE1D-FBDE-AAAE-1C1D4992AAC6}"/>
                </a:ext>
              </a:extLst>
            </p:cNvPr>
            <p:cNvSpPr txBox="1">
              <a:spLocks/>
            </p:cNvSpPr>
            <p:nvPr/>
          </p:nvSpPr>
          <p:spPr>
            <a:xfrm>
              <a:off x="294615" y="3339066"/>
              <a:ext cx="2372499" cy="3139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fr-FR" sz="1400" b="1" dirty="0">
                  <a:solidFill>
                    <a:srgbClr val="3A3C51">
                      <a:alpha val="22000"/>
                    </a:srgbClr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  <a:hlinkClick r:id="rId3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Couleurs</a:t>
              </a:r>
              <a:endParaRPr lang="fr-FR" sz="1400" b="1" dirty="0">
                <a:solidFill>
                  <a:srgbClr val="3A3C51">
                    <a:alpha val="22000"/>
                  </a:srgbClr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endParaRPr>
            </a:p>
          </p:txBody>
        </p:sp>
        <p:sp>
          <p:nvSpPr>
            <p:cNvPr id="15" name="Titre 1">
              <a:extLst>
                <a:ext uri="{FF2B5EF4-FFF2-40B4-BE49-F238E27FC236}">
                  <a16:creationId xmlns:a16="http://schemas.microsoft.com/office/drawing/2014/main" id="{FA0043DE-4EE0-B766-0685-B6D95F43BF0E}"/>
                </a:ext>
              </a:extLst>
            </p:cNvPr>
            <p:cNvSpPr txBox="1">
              <a:spLocks/>
            </p:cNvSpPr>
            <p:nvPr/>
          </p:nvSpPr>
          <p:spPr>
            <a:xfrm>
              <a:off x="270871" y="3894061"/>
              <a:ext cx="2372499" cy="3139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fr-FR" sz="1400" b="1" dirty="0">
                  <a:solidFill>
                    <a:srgbClr val="3A3C51">
                      <a:alpha val="21732"/>
                    </a:srgbClr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  <a:hlinkClick r:id="rId4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Typographies</a:t>
              </a:r>
              <a:endParaRPr lang="fr-FR" sz="1400" b="1" dirty="0">
                <a:solidFill>
                  <a:srgbClr val="3A3C51">
                    <a:alpha val="21732"/>
                  </a:srgbClr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endParaRPr>
            </a:p>
          </p:txBody>
        </p:sp>
        <p:sp>
          <p:nvSpPr>
            <p:cNvPr id="17" name="Titre 1">
              <a:extLst>
                <a:ext uri="{FF2B5EF4-FFF2-40B4-BE49-F238E27FC236}">
                  <a16:creationId xmlns:a16="http://schemas.microsoft.com/office/drawing/2014/main" id="{08D3E388-47BB-83A5-33EF-64FFEC6AFA24}"/>
                </a:ext>
              </a:extLst>
            </p:cNvPr>
            <p:cNvSpPr txBox="1">
              <a:spLocks/>
            </p:cNvSpPr>
            <p:nvPr/>
          </p:nvSpPr>
          <p:spPr>
            <a:xfrm>
              <a:off x="274188" y="2657812"/>
              <a:ext cx="2372499" cy="3139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fr-FR" sz="1400" b="1" dirty="0">
                  <a:solidFill>
                    <a:srgbClr val="3A3C51">
                      <a:alpha val="21732"/>
                    </a:srgbClr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  <a:hlinkClick r:id="rId5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Refonte  logo</a:t>
              </a:r>
              <a:endParaRPr lang="fr-FR" sz="1400" b="1" dirty="0">
                <a:solidFill>
                  <a:srgbClr val="3A3C51">
                    <a:alpha val="21732"/>
                  </a:srgbClr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endParaRPr>
            </a:p>
          </p:txBody>
        </p:sp>
        <p:sp>
          <p:nvSpPr>
            <p:cNvPr id="18" name="Titre 1">
              <a:extLst>
                <a:ext uri="{FF2B5EF4-FFF2-40B4-BE49-F238E27FC236}">
                  <a16:creationId xmlns:a16="http://schemas.microsoft.com/office/drawing/2014/main" id="{E78CB984-BF7A-364E-3F3A-5E75453A45EE}"/>
                </a:ext>
              </a:extLst>
            </p:cNvPr>
            <p:cNvSpPr txBox="1">
              <a:spLocks/>
            </p:cNvSpPr>
            <p:nvPr/>
          </p:nvSpPr>
          <p:spPr>
            <a:xfrm>
              <a:off x="282139" y="4493151"/>
              <a:ext cx="2372499" cy="3139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fr-FR" sz="1400" b="1" dirty="0">
                  <a:solidFill>
                    <a:srgbClr val="3A3C51"/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Utilisations</a:t>
              </a:r>
            </a:p>
          </p:txBody>
        </p:sp>
      </p:grp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E12FCC37-9355-F941-E1D1-F5CF27A80BAE}"/>
              </a:ext>
            </a:extLst>
          </p:cNvPr>
          <p:cNvCxnSpPr>
            <a:stCxn id="11" idx="0"/>
            <a:endCxn id="11" idx="2"/>
          </p:cNvCxnSpPr>
          <p:nvPr/>
        </p:nvCxnSpPr>
        <p:spPr>
          <a:xfrm>
            <a:off x="2789068" y="0"/>
            <a:ext cx="0" cy="6858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hlinkClick r:id="rId6" action="ppaction://hlinksldjump"/>
            <a:extLst>
              <a:ext uri="{FF2B5EF4-FFF2-40B4-BE49-F238E27FC236}">
                <a16:creationId xmlns:a16="http://schemas.microsoft.com/office/drawing/2014/main" id="{1737946B-75E5-7813-EA1C-B5A153089A46}"/>
              </a:ext>
            </a:extLst>
          </p:cNvPr>
          <p:cNvSpPr txBox="1"/>
          <p:nvPr/>
        </p:nvSpPr>
        <p:spPr>
          <a:xfrm>
            <a:off x="300277" y="4958100"/>
            <a:ext cx="1671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100" dirty="0">
                <a:solidFill>
                  <a:srgbClr val="3A3C51">
                    <a:alpha val="22000"/>
                  </a:srgbClr>
                </a:solidFill>
                <a:effectLst/>
                <a:latin typeface="Montserrat Light" pitchFamily="2" charset="77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Zone de protection</a:t>
            </a:r>
            <a:endParaRPr lang="fr-FR" sz="1100" dirty="0">
              <a:solidFill>
                <a:srgbClr val="3A3C51">
                  <a:alpha val="22000"/>
                </a:srgbClr>
              </a:solidFill>
              <a:latin typeface="Montserrat Light" pitchFamily="2" charset="77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6442C6C-7C09-77B4-FC8D-730D07AA4E5A}"/>
              </a:ext>
            </a:extLst>
          </p:cNvPr>
          <p:cNvSpPr txBox="1"/>
          <p:nvPr/>
        </p:nvSpPr>
        <p:spPr>
          <a:xfrm>
            <a:off x="282956" y="5325444"/>
            <a:ext cx="1671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100" dirty="0">
                <a:solidFill>
                  <a:srgbClr val="3A3C51"/>
                </a:solidFill>
                <a:effectLst/>
                <a:latin typeface="Montserrat Light" pitchFamily="2" charset="77"/>
              </a:rPr>
              <a:t>Contrastes</a:t>
            </a:r>
            <a:endParaRPr lang="fr-FR" sz="1100" dirty="0">
              <a:solidFill>
                <a:srgbClr val="3A3C51"/>
              </a:solidFill>
              <a:latin typeface="Montserrat Light" pitchFamily="2" charset="77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625C7BC8-3AA8-FC14-7949-4183650DCD9E}"/>
              </a:ext>
            </a:extLst>
          </p:cNvPr>
          <p:cNvGrpSpPr/>
          <p:nvPr/>
        </p:nvGrpSpPr>
        <p:grpSpPr>
          <a:xfrm>
            <a:off x="2766209" y="0"/>
            <a:ext cx="3303196" cy="6858000"/>
            <a:chOff x="2758282" y="0"/>
            <a:chExt cx="3303196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2F271A4-2A27-969B-251C-DEA460683B82}"/>
                </a:ext>
              </a:extLst>
            </p:cNvPr>
            <p:cNvSpPr/>
            <p:nvPr/>
          </p:nvSpPr>
          <p:spPr>
            <a:xfrm rot="10800000">
              <a:off x="2758282" y="0"/>
              <a:ext cx="3303196" cy="6858000"/>
            </a:xfrm>
            <a:prstGeom prst="rect">
              <a:avLst/>
            </a:prstGeom>
            <a:gradFill>
              <a:gsLst>
                <a:gs pos="0">
                  <a:srgbClr val="F8FCFF"/>
                </a:gs>
                <a:gs pos="77000">
                  <a:srgbClr val="E9F0F9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9" name="Image 18" descr="Une image contenant logo&#10;&#10;Description générée automatiquement">
              <a:extLst>
                <a:ext uri="{FF2B5EF4-FFF2-40B4-BE49-F238E27FC236}">
                  <a16:creationId xmlns:a16="http://schemas.microsoft.com/office/drawing/2014/main" id="{5CA8A44F-71D8-265E-AAA2-4E50306BE1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19876" b="23885"/>
            <a:stretch/>
          </p:blipFill>
          <p:spPr>
            <a:xfrm>
              <a:off x="2964568" y="2564955"/>
              <a:ext cx="2752906" cy="1548223"/>
            </a:xfrm>
            <a:prstGeom prst="rect">
              <a:avLst/>
            </a:prstGeom>
          </p:spPr>
        </p:pic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E66DF440-8B4C-9D67-96A7-B0EFC3559777}"/>
              </a:ext>
            </a:extLst>
          </p:cNvPr>
          <p:cNvGrpSpPr/>
          <p:nvPr/>
        </p:nvGrpSpPr>
        <p:grpSpPr>
          <a:xfrm>
            <a:off x="6048349" y="0"/>
            <a:ext cx="3128942" cy="6858000"/>
            <a:chOff x="6048349" y="0"/>
            <a:chExt cx="3128942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822B06C-77DA-A765-4300-20CBC6310B66}"/>
                </a:ext>
              </a:extLst>
            </p:cNvPr>
            <p:cNvSpPr/>
            <p:nvPr/>
          </p:nvSpPr>
          <p:spPr>
            <a:xfrm rot="10800000">
              <a:off x="6048349" y="0"/>
              <a:ext cx="3128942" cy="6858000"/>
            </a:xfrm>
            <a:prstGeom prst="rect">
              <a:avLst/>
            </a:prstGeom>
            <a:solidFill>
              <a:srgbClr val="3A3C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1EACF5F4-7F56-28F9-E62E-AA8552A87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44793" y="2769472"/>
              <a:ext cx="2336053" cy="1081071"/>
            </a:xfrm>
            <a:prstGeom prst="rect">
              <a:avLst/>
            </a:prstGeom>
          </p:spPr>
        </p:pic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6BC6FF3B-197A-DC94-A6F2-998D7313A103}"/>
              </a:ext>
            </a:extLst>
          </p:cNvPr>
          <p:cNvGrpSpPr/>
          <p:nvPr/>
        </p:nvGrpSpPr>
        <p:grpSpPr>
          <a:xfrm>
            <a:off x="9154431" y="0"/>
            <a:ext cx="3037569" cy="6858000"/>
            <a:chOff x="9154432" y="1"/>
            <a:chExt cx="3037569" cy="68580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2AF39CB-3614-D1A9-EC25-593956C902AB}"/>
                </a:ext>
              </a:extLst>
            </p:cNvPr>
            <p:cNvSpPr/>
            <p:nvPr/>
          </p:nvSpPr>
          <p:spPr>
            <a:xfrm>
              <a:off x="9154432" y="1"/>
              <a:ext cx="3037569" cy="6858000"/>
            </a:xfrm>
            <a:prstGeom prst="rect">
              <a:avLst/>
            </a:prstGeom>
            <a:gradFill>
              <a:gsLst>
                <a:gs pos="0">
                  <a:srgbClr val="2777E1"/>
                </a:gs>
                <a:gs pos="77000">
                  <a:srgbClr val="053B7F">
                    <a:alpha val="89000"/>
                  </a:srgb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n>
                  <a:solidFill>
                    <a:srgbClr val="002060"/>
                  </a:solidFill>
                </a:ln>
              </a:endParaRPr>
            </a:p>
          </p:txBody>
        </p:sp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750953BF-615C-F6E5-2D59-EC20EDC17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554475" y="2792280"/>
              <a:ext cx="2237482" cy="1035454"/>
            </a:xfrm>
            <a:prstGeom prst="rect">
              <a:avLst/>
            </a:prstGeom>
          </p:spPr>
        </p:pic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7DF515BB-D5AE-627E-D3C1-872D76936CB6}"/>
              </a:ext>
            </a:extLst>
          </p:cNvPr>
          <p:cNvSpPr txBox="1"/>
          <p:nvPr/>
        </p:nvSpPr>
        <p:spPr>
          <a:xfrm>
            <a:off x="266535" y="6013874"/>
            <a:ext cx="1671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100" dirty="0">
                <a:solidFill>
                  <a:srgbClr val="3A3C51">
                    <a:alpha val="22000"/>
                  </a:srgbClr>
                </a:solidFill>
                <a:latin typeface="Montserrat Light" pitchFamily="2" charset="77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Interdictions</a:t>
            </a:r>
            <a:endParaRPr lang="fr-FR" sz="1100" dirty="0">
              <a:solidFill>
                <a:srgbClr val="3A3C51">
                  <a:alpha val="22000"/>
                </a:srgbClr>
              </a:solidFill>
              <a:latin typeface="Montserrat Light" pitchFamily="2" charset="77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F25228D-5999-2561-9409-D8BDDF84AB4F}"/>
              </a:ext>
            </a:extLst>
          </p:cNvPr>
          <p:cNvSpPr txBox="1"/>
          <p:nvPr/>
        </p:nvSpPr>
        <p:spPr>
          <a:xfrm>
            <a:off x="293466" y="5672285"/>
            <a:ext cx="1671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100" dirty="0">
                <a:solidFill>
                  <a:srgbClr val="3A3C51">
                    <a:alpha val="22000"/>
                  </a:srgbClr>
                </a:solidFill>
                <a:effectLst/>
                <a:latin typeface="Montserrat Light" pitchFamily="2" charset="77"/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Exemples</a:t>
            </a:r>
            <a:endParaRPr lang="fr-FR" sz="1100" dirty="0">
              <a:solidFill>
                <a:srgbClr val="3A3C51">
                  <a:alpha val="22000"/>
                </a:srgbClr>
              </a:solidFill>
              <a:latin typeface="Montserrat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6523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0A572A0-0DFF-4E70-22C5-89175E2603B1}"/>
              </a:ext>
            </a:extLst>
          </p:cNvPr>
          <p:cNvSpPr/>
          <p:nvPr/>
        </p:nvSpPr>
        <p:spPr>
          <a:xfrm flipH="1">
            <a:off x="2766209" y="0"/>
            <a:ext cx="4571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rgbClr val="002060"/>
                </a:solidFill>
              </a:ln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24C1DDA9-EC9D-FD83-6693-D8AC5A25B699}"/>
              </a:ext>
            </a:extLst>
          </p:cNvPr>
          <p:cNvSpPr txBox="1">
            <a:spLocks/>
          </p:cNvSpPr>
          <p:nvPr/>
        </p:nvSpPr>
        <p:spPr>
          <a:xfrm>
            <a:off x="239854" y="5862835"/>
            <a:ext cx="2372499" cy="3139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400" b="1" dirty="0">
                <a:solidFill>
                  <a:schemeClr val="bg1">
                    <a:alpha val="21732"/>
                  </a:schemeClr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Utilisations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9A694F80-5E6E-9739-F550-E7E099CF31F4}"/>
              </a:ext>
            </a:extLst>
          </p:cNvPr>
          <p:cNvGrpSpPr/>
          <p:nvPr/>
        </p:nvGrpSpPr>
        <p:grpSpPr>
          <a:xfrm>
            <a:off x="77605" y="1152475"/>
            <a:ext cx="3021378" cy="3654586"/>
            <a:chOff x="77605" y="1152475"/>
            <a:chExt cx="3021378" cy="3654586"/>
          </a:xfrm>
        </p:grpSpPr>
        <p:sp>
          <p:nvSpPr>
            <p:cNvPr id="10" name="Titre 1">
              <a:extLst>
                <a:ext uri="{FF2B5EF4-FFF2-40B4-BE49-F238E27FC236}">
                  <a16:creationId xmlns:a16="http://schemas.microsoft.com/office/drawing/2014/main" id="{90EC2406-6477-CC80-ADEE-AA63EBB552A1}"/>
                </a:ext>
              </a:extLst>
            </p:cNvPr>
            <p:cNvSpPr txBox="1">
              <a:spLocks/>
            </p:cNvSpPr>
            <p:nvPr/>
          </p:nvSpPr>
          <p:spPr>
            <a:xfrm>
              <a:off x="77605" y="1152475"/>
              <a:ext cx="3021378" cy="3139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fr-FR" b="1" dirty="0" err="1">
                  <a:solidFill>
                    <a:srgbClr val="3A3C51"/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Utilisa-tions</a:t>
              </a:r>
              <a:endParaRPr lang="fr-FR" b="1" dirty="0">
                <a:solidFill>
                  <a:srgbClr val="3A3C5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endParaRPr>
            </a:p>
          </p:txBody>
        </p:sp>
        <p:sp>
          <p:nvSpPr>
            <p:cNvPr id="14" name="Titre 1">
              <a:extLst>
                <a:ext uri="{FF2B5EF4-FFF2-40B4-BE49-F238E27FC236}">
                  <a16:creationId xmlns:a16="http://schemas.microsoft.com/office/drawing/2014/main" id="{04C790C4-CE1D-FBDE-AAAE-1C1D4992AAC6}"/>
                </a:ext>
              </a:extLst>
            </p:cNvPr>
            <p:cNvSpPr txBox="1">
              <a:spLocks/>
            </p:cNvSpPr>
            <p:nvPr/>
          </p:nvSpPr>
          <p:spPr>
            <a:xfrm>
              <a:off x="294615" y="3339066"/>
              <a:ext cx="2372499" cy="3139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fr-FR" sz="1400" b="1" dirty="0">
                  <a:solidFill>
                    <a:srgbClr val="3A3C51">
                      <a:alpha val="22000"/>
                    </a:srgbClr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  <a:hlinkClick r:id="rId3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Couleurs</a:t>
              </a:r>
              <a:endParaRPr lang="fr-FR" sz="1400" b="1" dirty="0">
                <a:solidFill>
                  <a:srgbClr val="3A3C51">
                    <a:alpha val="22000"/>
                  </a:srgbClr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endParaRPr>
            </a:p>
          </p:txBody>
        </p:sp>
        <p:sp>
          <p:nvSpPr>
            <p:cNvPr id="15" name="Titre 1">
              <a:extLst>
                <a:ext uri="{FF2B5EF4-FFF2-40B4-BE49-F238E27FC236}">
                  <a16:creationId xmlns:a16="http://schemas.microsoft.com/office/drawing/2014/main" id="{FA0043DE-4EE0-B766-0685-B6D95F43BF0E}"/>
                </a:ext>
              </a:extLst>
            </p:cNvPr>
            <p:cNvSpPr txBox="1">
              <a:spLocks/>
            </p:cNvSpPr>
            <p:nvPr/>
          </p:nvSpPr>
          <p:spPr>
            <a:xfrm>
              <a:off x="270871" y="3894061"/>
              <a:ext cx="2372499" cy="3139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fr-FR" sz="1400" b="1" dirty="0">
                  <a:solidFill>
                    <a:srgbClr val="3A3C51">
                      <a:alpha val="21732"/>
                    </a:srgbClr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  <a:hlinkClick r:id="rId4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Typographies</a:t>
              </a:r>
              <a:endParaRPr lang="fr-FR" sz="1400" b="1" dirty="0">
                <a:solidFill>
                  <a:srgbClr val="3A3C51">
                    <a:alpha val="21732"/>
                  </a:srgbClr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endParaRPr>
            </a:p>
          </p:txBody>
        </p:sp>
        <p:sp>
          <p:nvSpPr>
            <p:cNvPr id="17" name="Titre 1">
              <a:extLst>
                <a:ext uri="{FF2B5EF4-FFF2-40B4-BE49-F238E27FC236}">
                  <a16:creationId xmlns:a16="http://schemas.microsoft.com/office/drawing/2014/main" id="{08D3E388-47BB-83A5-33EF-64FFEC6AFA24}"/>
                </a:ext>
              </a:extLst>
            </p:cNvPr>
            <p:cNvSpPr txBox="1">
              <a:spLocks/>
            </p:cNvSpPr>
            <p:nvPr/>
          </p:nvSpPr>
          <p:spPr>
            <a:xfrm>
              <a:off x="274188" y="2657812"/>
              <a:ext cx="2372499" cy="3139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fr-FR" sz="1400" b="1" dirty="0">
                  <a:solidFill>
                    <a:srgbClr val="3A3C51">
                      <a:alpha val="21732"/>
                    </a:srgbClr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  <a:hlinkClick r:id="rId5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Refonte  logo</a:t>
              </a:r>
              <a:endParaRPr lang="fr-FR" sz="1400" b="1" dirty="0">
                <a:solidFill>
                  <a:srgbClr val="3A3C51">
                    <a:alpha val="21732"/>
                  </a:srgbClr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endParaRPr>
            </a:p>
          </p:txBody>
        </p:sp>
        <p:sp>
          <p:nvSpPr>
            <p:cNvPr id="18" name="Titre 1">
              <a:extLst>
                <a:ext uri="{FF2B5EF4-FFF2-40B4-BE49-F238E27FC236}">
                  <a16:creationId xmlns:a16="http://schemas.microsoft.com/office/drawing/2014/main" id="{E78CB984-BF7A-364E-3F3A-5E75453A45EE}"/>
                </a:ext>
              </a:extLst>
            </p:cNvPr>
            <p:cNvSpPr txBox="1">
              <a:spLocks/>
            </p:cNvSpPr>
            <p:nvPr/>
          </p:nvSpPr>
          <p:spPr>
            <a:xfrm>
              <a:off x="282139" y="4493151"/>
              <a:ext cx="2372499" cy="3139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fr-FR" sz="1400" b="1" dirty="0">
                  <a:solidFill>
                    <a:srgbClr val="3A3C51"/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Utilisations</a:t>
              </a:r>
            </a:p>
          </p:txBody>
        </p:sp>
      </p:grp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E12FCC37-9355-F941-E1D1-F5CF27A80BAE}"/>
              </a:ext>
            </a:extLst>
          </p:cNvPr>
          <p:cNvCxnSpPr>
            <a:stCxn id="11" idx="0"/>
            <a:endCxn id="11" idx="2"/>
          </p:cNvCxnSpPr>
          <p:nvPr/>
        </p:nvCxnSpPr>
        <p:spPr>
          <a:xfrm>
            <a:off x="2789068" y="0"/>
            <a:ext cx="0" cy="6858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hlinkClick r:id="rId6" action="ppaction://hlinksldjump"/>
            <a:extLst>
              <a:ext uri="{FF2B5EF4-FFF2-40B4-BE49-F238E27FC236}">
                <a16:creationId xmlns:a16="http://schemas.microsoft.com/office/drawing/2014/main" id="{1737946B-75E5-7813-EA1C-B5A153089A46}"/>
              </a:ext>
            </a:extLst>
          </p:cNvPr>
          <p:cNvSpPr txBox="1"/>
          <p:nvPr/>
        </p:nvSpPr>
        <p:spPr>
          <a:xfrm>
            <a:off x="300277" y="4958100"/>
            <a:ext cx="1671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100" dirty="0">
                <a:solidFill>
                  <a:srgbClr val="3A3C51">
                    <a:alpha val="22000"/>
                  </a:srgbClr>
                </a:solidFill>
                <a:effectLst/>
                <a:latin typeface="Montserrat Light" pitchFamily="2" charset="77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Zone de protection</a:t>
            </a:r>
            <a:endParaRPr lang="fr-FR" sz="1100" dirty="0">
              <a:solidFill>
                <a:srgbClr val="3A3C51">
                  <a:alpha val="22000"/>
                </a:srgbClr>
              </a:solidFill>
              <a:latin typeface="Montserrat Light" pitchFamily="2" charset="77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6442C6C-7C09-77B4-FC8D-730D07AA4E5A}"/>
              </a:ext>
            </a:extLst>
          </p:cNvPr>
          <p:cNvSpPr txBox="1"/>
          <p:nvPr/>
        </p:nvSpPr>
        <p:spPr>
          <a:xfrm>
            <a:off x="282956" y="5325444"/>
            <a:ext cx="1671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100" dirty="0">
                <a:solidFill>
                  <a:srgbClr val="3A3C51">
                    <a:alpha val="22000"/>
                  </a:srgbClr>
                </a:solidFill>
                <a:effectLst/>
                <a:latin typeface="Montserrat Light" pitchFamily="2" charset="77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Contrastes</a:t>
            </a:r>
            <a:endParaRPr lang="fr-FR" sz="1100" dirty="0">
              <a:solidFill>
                <a:srgbClr val="3A3C51">
                  <a:alpha val="22000"/>
                </a:srgbClr>
              </a:solidFill>
              <a:latin typeface="Montserrat Light" pitchFamily="2" charset="77"/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96441B81-E5D3-0997-D520-395B3E79FC22}"/>
              </a:ext>
            </a:extLst>
          </p:cNvPr>
          <p:cNvSpPr txBox="1"/>
          <p:nvPr/>
        </p:nvSpPr>
        <p:spPr>
          <a:xfrm>
            <a:off x="293466" y="5672285"/>
            <a:ext cx="1671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100" dirty="0">
                <a:solidFill>
                  <a:srgbClr val="3A3C51"/>
                </a:solidFill>
                <a:effectLst/>
                <a:latin typeface="Montserrat Light" pitchFamily="2" charset="77"/>
              </a:rPr>
              <a:t>Exemples</a:t>
            </a:r>
            <a:endParaRPr lang="fr-FR" sz="1100" dirty="0">
              <a:solidFill>
                <a:srgbClr val="3A3C51"/>
              </a:solidFill>
              <a:latin typeface="Montserrat Light" pitchFamily="2" charset="77"/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331A7616-0E03-B92D-D904-D045A1F94BC9}"/>
              </a:ext>
            </a:extLst>
          </p:cNvPr>
          <p:cNvSpPr txBox="1"/>
          <p:nvPr/>
        </p:nvSpPr>
        <p:spPr>
          <a:xfrm>
            <a:off x="266535" y="6013874"/>
            <a:ext cx="1671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100" dirty="0">
                <a:solidFill>
                  <a:srgbClr val="3A3C51">
                    <a:alpha val="22000"/>
                  </a:srgbClr>
                </a:solidFill>
                <a:latin typeface="Montserrat Light" pitchFamily="2" charset="77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Interdictions</a:t>
            </a:r>
            <a:endParaRPr lang="fr-FR" sz="1100" dirty="0">
              <a:solidFill>
                <a:srgbClr val="3A3C51">
                  <a:alpha val="22000"/>
                </a:srgbClr>
              </a:solidFill>
              <a:latin typeface="Montserrat Light" pitchFamily="2" charset="77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0B886FAE-5C90-DB64-B7AF-1C73D1A726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73713" y="0"/>
            <a:ext cx="9736910" cy="688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205902"/>
      </p:ext>
    </p:extLst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067D1D2C-BE4D-BEFC-27ED-33B229DA5F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890431">
            <a:off x="5018258" y="-2085325"/>
            <a:ext cx="9273169" cy="771970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CE4FA20-4E17-DBCD-1581-D81D3F95086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398" r="9398"/>
          <a:stretch/>
        </p:blipFill>
        <p:spPr>
          <a:xfrm>
            <a:off x="2800114" y="0"/>
            <a:ext cx="4820356" cy="333906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511F80A-626D-D1EC-1E6C-CF259340B7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987579">
            <a:off x="1935778" y="2029450"/>
            <a:ext cx="3226764" cy="1550942"/>
          </a:xfrm>
          <a:prstGeom prst="rect">
            <a:avLst/>
          </a:prstGeom>
        </p:spPr>
      </p:pic>
      <p:pic>
        <p:nvPicPr>
          <p:cNvPr id="7" name="Image 6" descr="Une image contenant logo&#10;&#10;Description générée automatiquement">
            <a:extLst>
              <a:ext uri="{FF2B5EF4-FFF2-40B4-BE49-F238E27FC236}">
                <a16:creationId xmlns:a16="http://schemas.microsoft.com/office/drawing/2014/main" id="{2757E349-C00D-8B93-919B-A2CB67546EC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9876" b="23885"/>
          <a:stretch/>
        </p:blipFill>
        <p:spPr>
          <a:xfrm>
            <a:off x="2834785" y="2470997"/>
            <a:ext cx="1047288" cy="58899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10FA92C-C641-878F-9D1B-7D1E43BF5B7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9409" r="9409"/>
          <a:stretch/>
        </p:blipFill>
        <p:spPr>
          <a:xfrm>
            <a:off x="2782630" y="3224955"/>
            <a:ext cx="4841913" cy="365297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0A572A0-0DFF-4E70-22C5-89175E2603B1}"/>
              </a:ext>
            </a:extLst>
          </p:cNvPr>
          <p:cNvSpPr/>
          <p:nvPr/>
        </p:nvSpPr>
        <p:spPr>
          <a:xfrm flipH="1">
            <a:off x="2766209" y="0"/>
            <a:ext cx="4571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rgbClr val="002060"/>
                </a:solidFill>
              </a:ln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24C1DDA9-EC9D-FD83-6693-D8AC5A25B699}"/>
              </a:ext>
            </a:extLst>
          </p:cNvPr>
          <p:cNvSpPr txBox="1">
            <a:spLocks/>
          </p:cNvSpPr>
          <p:nvPr/>
        </p:nvSpPr>
        <p:spPr>
          <a:xfrm>
            <a:off x="239854" y="5862835"/>
            <a:ext cx="2372499" cy="3139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400" b="1" dirty="0">
                <a:solidFill>
                  <a:schemeClr val="bg1">
                    <a:alpha val="21732"/>
                  </a:schemeClr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Utilisations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9A694F80-5E6E-9739-F550-E7E099CF31F4}"/>
              </a:ext>
            </a:extLst>
          </p:cNvPr>
          <p:cNvGrpSpPr/>
          <p:nvPr/>
        </p:nvGrpSpPr>
        <p:grpSpPr>
          <a:xfrm>
            <a:off x="77605" y="1152475"/>
            <a:ext cx="3021378" cy="3654586"/>
            <a:chOff x="77605" y="1152475"/>
            <a:chExt cx="3021378" cy="3654586"/>
          </a:xfrm>
        </p:grpSpPr>
        <p:sp>
          <p:nvSpPr>
            <p:cNvPr id="10" name="Titre 1">
              <a:extLst>
                <a:ext uri="{FF2B5EF4-FFF2-40B4-BE49-F238E27FC236}">
                  <a16:creationId xmlns:a16="http://schemas.microsoft.com/office/drawing/2014/main" id="{90EC2406-6477-CC80-ADEE-AA63EBB552A1}"/>
                </a:ext>
              </a:extLst>
            </p:cNvPr>
            <p:cNvSpPr txBox="1">
              <a:spLocks/>
            </p:cNvSpPr>
            <p:nvPr/>
          </p:nvSpPr>
          <p:spPr>
            <a:xfrm>
              <a:off x="77605" y="1152475"/>
              <a:ext cx="3021378" cy="3139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fr-FR" b="1" dirty="0" err="1">
                  <a:solidFill>
                    <a:srgbClr val="3A3C51"/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Utilisa-tions</a:t>
              </a:r>
              <a:endParaRPr lang="fr-FR" b="1" dirty="0">
                <a:solidFill>
                  <a:srgbClr val="3A3C5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endParaRPr>
            </a:p>
          </p:txBody>
        </p:sp>
        <p:sp>
          <p:nvSpPr>
            <p:cNvPr id="14" name="Titre 1">
              <a:extLst>
                <a:ext uri="{FF2B5EF4-FFF2-40B4-BE49-F238E27FC236}">
                  <a16:creationId xmlns:a16="http://schemas.microsoft.com/office/drawing/2014/main" id="{04C790C4-CE1D-FBDE-AAAE-1C1D4992AAC6}"/>
                </a:ext>
              </a:extLst>
            </p:cNvPr>
            <p:cNvSpPr txBox="1">
              <a:spLocks/>
            </p:cNvSpPr>
            <p:nvPr/>
          </p:nvSpPr>
          <p:spPr>
            <a:xfrm>
              <a:off x="294615" y="3339066"/>
              <a:ext cx="2372499" cy="3139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fr-FR" sz="1400" b="1" dirty="0">
                  <a:solidFill>
                    <a:srgbClr val="3A3C51">
                      <a:alpha val="22000"/>
                    </a:srgbClr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  <a:hlinkClick r:id="rId9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Couleurs</a:t>
              </a:r>
              <a:endParaRPr lang="fr-FR" sz="1400" b="1" dirty="0">
                <a:solidFill>
                  <a:srgbClr val="3A3C51">
                    <a:alpha val="22000"/>
                  </a:srgbClr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endParaRPr>
            </a:p>
          </p:txBody>
        </p:sp>
        <p:sp>
          <p:nvSpPr>
            <p:cNvPr id="15" name="Titre 1">
              <a:extLst>
                <a:ext uri="{FF2B5EF4-FFF2-40B4-BE49-F238E27FC236}">
                  <a16:creationId xmlns:a16="http://schemas.microsoft.com/office/drawing/2014/main" id="{FA0043DE-4EE0-B766-0685-B6D95F43BF0E}"/>
                </a:ext>
              </a:extLst>
            </p:cNvPr>
            <p:cNvSpPr txBox="1">
              <a:spLocks/>
            </p:cNvSpPr>
            <p:nvPr/>
          </p:nvSpPr>
          <p:spPr>
            <a:xfrm>
              <a:off x="270871" y="3894061"/>
              <a:ext cx="2372499" cy="3139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fr-FR" sz="1400" b="1" dirty="0">
                  <a:solidFill>
                    <a:srgbClr val="3A3C51">
                      <a:alpha val="21732"/>
                    </a:srgbClr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  <a:hlinkClick r:id="rId10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Typographies</a:t>
              </a:r>
              <a:endParaRPr lang="fr-FR" sz="1400" b="1" dirty="0">
                <a:solidFill>
                  <a:srgbClr val="3A3C51">
                    <a:alpha val="21732"/>
                  </a:srgbClr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endParaRPr>
            </a:p>
          </p:txBody>
        </p:sp>
        <p:sp>
          <p:nvSpPr>
            <p:cNvPr id="17" name="Titre 1">
              <a:extLst>
                <a:ext uri="{FF2B5EF4-FFF2-40B4-BE49-F238E27FC236}">
                  <a16:creationId xmlns:a16="http://schemas.microsoft.com/office/drawing/2014/main" id="{08D3E388-47BB-83A5-33EF-64FFEC6AFA24}"/>
                </a:ext>
              </a:extLst>
            </p:cNvPr>
            <p:cNvSpPr txBox="1">
              <a:spLocks/>
            </p:cNvSpPr>
            <p:nvPr/>
          </p:nvSpPr>
          <p:spPr>
            <a:xfrm>
              <a:off x="274188" y="2657812"/>
              <a:ext cx="2372499" cy="3139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fr-FR" sz="1400" b="1" dirty="0">
                  <a:solidFill>
                    <a:srgbClr val="3A3C51">
                      <a:alpha val="21732"/>
                    </a:srgbClr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  <a:hlinkClick r:id="rId11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Refonte  logo</a:t>
              </a:r>
              <a:endParaRPr lang="fr-FR" sz="1400" b="1" dirty="0">
                <a:solidFill>
                  <a:srgbClr val="3A3C51">
                    <a:alpha val="21732"/>
                  </a:srgbClr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endParaRPr>
            </a:p>
          </p:txBody>
        </p:sp>
        <p:sp>
          <p:nvSpPr>
            <p:cNvPr id="18" name="Titre 1">
              <a:extLst>
                <a:ext uri="{FF2B5EF4-FFF2-40B4-BE49-F238E27FC236}">
                  <a16:creationId xmlns:a16="http://schemas.microsoft.com/office/drawing/2014/main" id="{E78CB984-BF7A-364E-3F3A-5E75453A45EE}"/>
                </a:ext>
              </a:extLst>
            </p:cNvPr>
            <p:cNvSpPr txBox="1">
              <a:spLocks/>
            </p:cNvSpPr>
            <p:nvPr/>
          </p:nvSpPr>
          <p:spPr>
            <a:xfrm>
              <a:off x="282139" y="4493151"/>
              <a:ext cx="2372499" cy="3139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fr-FR" sz="1400" b="1" dirty="0">
                  <a:solidFill>
                    <a:srgbClr val="3A3C51"/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Utilisations</a:t>
              </a:r>
            </a:p>
          </p:txBody>
        </p:sp>
      </p:grpSp>
      <p:sp>
        <p:nvSpPr>
          <p:cNvPr id="16" name="ZoneTexte 15">
            <a:hlinkClick r:id="rId12" action="ppaction://hlinksldjump"/>
            <a:extLst>
              <a:ext uri="{FF2B5EF4-FFF2-40B4-BE49-F238E27FC236}">
                <a16:creationId xmlns:a16="http://schemas.microsoft.com/office/drawing/2014/main" id="{1737946B-75E5-7813-EA1C-B5A153089A46}"/>
              </a:ext>
            </a:extLst>
          </p:cNvPr>
          <p:cNvSpPr txBox="1"/>
          <p:nvPr/>
        </p:nvSpPr>
        <p:spPr>
          <a:xfrm>
            <a:off x="300277" y="4958100"/>
            <a:ext cx="1671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100" dirty="0">
                <a:solidFill>
                  <a:srgbClr val="3A3C51">
                    <a:alpha val="22000"/>
                  </a:srgbClr>
                </a:solidFill>
                <a:effectLst/>
                <a:latin typeface="Montserrat Light" pitchFamily="2" charset="77"/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Zone de protection</a:t>
            </a:r>
            <a:endParaRPr lang="fr-FR" sz="1100" dirty="0">
              <a:solidFill>
                <a:srgbClr val="3A3C51">
                  <a:alpha val="22000"/>
                </a:srgbClr>
              </a:solidFill>
              <a:latin typeface="Montserrat Light" pitchFamily="2" charset="77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6442C6C-7C09-77B4-FC8D-730D07AA4E5A}"/>
              </a:ext>
            </a:extLst>
          </p:cNvPr>
          <p:cNvSpPr txBox="1"/>
          <p:nvPr/>
        </p:nvSpPr>
        <p:spPr>
          <a:xfrm>
            <a:off x="282956" y="5325444"/>
            <a:ext cx="1671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100" dirty="0">
                <a:solidFill>
                  <a:srgbClr val="3A3C51">
                    <a:alpha val="22000"/>
                  </a:srgbClr>
                </a:solidFill>
                <a:effectLst/>
                <a:latin typeface="Montserrat Light" pitchFamily="2" charset="77"/>
                <a:hlinkClick r:id="rId1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Contrastes</a:t>
            </a:r>
            <a:endParaRPr lang="fr-FR" sz="1100" dirty="0">
              <a:solidFill>
                <a:srgbClr val="3A3C51">
                  <a:alpha val="22000"/>
                </a:srgbClr>
              </a:solidFill>
              <a:latin typeface="Montserrat Light" pitchFamily="2" charset="77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6219A10F-1E79-FC40-82C4-DEC20CE0C06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55945" y="6275484"/>
            <a:ext cx="887385" cy="410661"/>
          </a:xfrm>
          <a:prstGeom prst="rect">
            <a:avLst/>
          </a:prstGeom>
        </p:spPr>
      </p:pic>
      <p:pic>
        <p:nvPicPr>
          <p:cNvPr id="28" name="Image 27" descr="Une image contenant texte&#10;&#10;Description générée automatiquement">
            <a:extLst>
              <a:ext uri="{FF2B5EF4-FFF2-40B4-BE49-F238E27FC236}">
                <a16:creationId xmlns:a16="http://schemas.microsoft.com/office/drawing/2014/main" id="{916A0ADD-7F86-CF84-FBEB-EF297C1BC1E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17816" y="406276"/>
            <a:ext cx="4399164" cy="5121344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0E5FC1DB-5D4F-CC89-D93F-785CC6AE1E6F}"/>
              </a:ext>
            </a:extLst>
          </p:cNvPr>
          <p:cNvSpPr txBox="1"/>
          <p:nvPr/>
        </p:nvSpPr>
        <p:spPr>
          <a:xfrm>
            <a:off x="293466" y="5672285"/>
            <a:ext cx="1671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100" dirty="0">
                <a:solidFill>
                  <a:srgbClr val="3A3C51"/>
                </a:solidFill>
                <a:effectLst/>
                <a:latin typeface="Montserrat Light" pitchFamily="2" charset="77"/>
              </a:rPr>
              <a:t>Exemples</a:t>
            </a:r>
            <a:endParaRPr lang="fr-FR" sz="1100" dirty="0">
              <a:solidFill>
                <a:srgbClr val="3A3C51"/>
              </a:solidFill>
              <a:latin typeface="Montserrat Light" pitchFamily="2" charset="77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C5F2DC72-0951-CF89-26C0-7130D2F635E6}"/>
              </a:ext>
            </a:extLst>
          </p:cNvPr>
          <p:cNvSpPr txBox="1"/>
          <p:nvPr/>
        </p:nvSpPr>
        <p:spPr>
          <a:xfrm>
            <a:off x="7921221" y="5481634"/>
            <a:ext cx="39700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100" dirty="0">
                <a:solidFill>
                  <a:srgbClr val="000000"/>
                </a:solidFill>
                <a:effectLst/>
                <a:latin typeface="Montserrat Light" pitchFamily="2" charset="77"/>
              </a:rPr>
              <a:t>Nous privilégierons des images à dominante bleue avec un contraste blanc. Nous pouvons apporter du dynamisme avec une vague blanche ou dégradée bleue, desquelles peuvent dépasser un objet.</a:t>
            </a:r>
            <a:endParaRPr lang="fr-FR" sz="1100" dirty="0">
              <a:latin typeface="Montserrat Light" pitchFamily="2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55462B9-5EA7-A849-E9CA-9B36D821D2D1}"/>
              </a:ext>
            </a:extLst>
          </p:cNvPr>
          <p:cNvSpPr/>
          <p:nvPr/>
        </p:nvSpPr>
        <p:spPr>
          <a:xfrm>
            <a:off x="4947616" y="-2795650"/>
            <a:ext cx="9115225" cy="279565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D22DA1-A747-C109-A371-1CDBF5E3EB56}"/>
              </a:ext>
            </a:extLst>
          </p:cNvPr>
          <p:cNvSpPr/>
          <p:nvPr/>
        </p:nvSpPr>
        <p:spPr>
          <a:xfrm>
            <a:off x="12192000" y="-430924"/>
            <a:ext cx="2060028" cy="636481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C30EC00-2ECB-72FF-FA25-9E029895B589}"/>
              </a:ext>
            </a:extLst>
          </p:cNvPr>
          <p:cNvSpPr txBox="1"/>
          <p:nvPr/>
        </p:nvSpPr>
        <p:spPr>
          <a:xfrm>
            <a:off x="266535" y="6013874"/>
            <a:ext cx="1671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100" dirty="0">
                <a:solidFill>
                  <a:srgbClr val="3A3C51">
                    <a:alpha val="22000"/>
                  </a:srgbClr>
                </a:solidFill>
                <a:latin typeface="Montserrat Light" pitchFamily="2" charset="77"/>
                <a:hlinkClick r:id="rId1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Interdictions</a:t>
            </a:r>
            <a:endParaRPr lang="fr-FR" sz="1100" dirty="0">
              <a:solidFill>
                <a:srgbClr val="3A3C51">
                  <a:alpha val="22000"/>
                </a:srgbClr>
              </a:solidFill>
              <a:latin typeface="Montserrat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34458908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511F80A-626D-D1EC-1E6C-CF259340B7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987579">
            <a:off x="1935778" y="2029450"/>
            <a:ext cx="3226764" cy="155094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0A572A0-0DFF-4E70-22C5-89175E2603B1}"/>
              </a:ext>
            </a:extLst>
          </p:cNvPr>
          <p:cNvSpPr/>
          <p:nvPr/>
        </p:nvSpPr>
        <p:spPr>
          <a:xfrm flipH="1">
            <a:off x="2766209" y="0"/>
            <a:ext cx="4571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rgbClr val="002060"/>
                </a:solidFill>
              </a:ln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24C1DDA9-EC9D-FD83-6693-D8AC5A25B699}"/>
              </a:ext>
            </a:extLst>
          </p:cNvPr>
          <p:cNvSpPr txBox="1">
            <a:spLocks/>
          </p:cNvSpPr>
          <p:nvPr/>
        </p:nvSpPr>
        <p:spPr>
          <a:xfrm>
            <a:off x="239854" y="5862835"/>
            <a:ext cx="2372499" cy="3139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400" b="1" dirty="0">
                <a:solidFill>
                  <a:schemeClr val="bg1">
                    <a:alpha val="21732"/>
                  </a:schemeClr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Utilisations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9A694F80-5E6E-9739-F550-E7E099CF31F4}"/>
              </a:ext>
            </a:extLst>
          </p:cNvPr>
          <p:cNvGrpSpPr/>
          <p:nvPr/>
        </p:nvGrpSpPr>
        <p:grpSpPr>
          <a:xfrm>
            <a:off x="77605" y="1152475"/>
            <a:ext cx="3021378" cy="3654586"/>
            <a:chOff x="77605" y="1152475"/>
            <a:chExt cx="3021378" cy="3654586"/>
          </a:xfrm>
        </p:grpSpPr>
        <p:sp>
          <p:nvSpPr>
            <p:cNvPr id="10" name="Titre 1">
              <a:extLst>
                <a:ext uri="{FF2B5EF4-FFF2-40B4-BE49-F238E27FC236}">
                  <a16:creationId xmlns:a16="http://schemas.microsoft.com/office/drawing/2014/main" id="{90EC2406-6477-CC80-ADEE-AA63EBB552A1}"/>
                </a:ext>
              </a:extLst>
            </p:cNvPr>
            <p:cNvSpPr txBox="1">
              <a:spLocks/>
            </p:cNvSpPr>
            <p:nvPr/>
          </p:nvSpPr>
          <p:spPr>
            <a:xfrm>
              <a:off x="77605" y="1152475"/>
              <a:ext cx="3021378" cy="3139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fr-FR" b="1" dirty="0" err="1">
                  <a:solidFill>
                    <a:srgbClr val="3A3C51"/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Utilisa-tions</a:t>
              </a:r>
              <a:endParaRPr lang="fr-FR" b="1" dirty="0">
                <a:solidFill>
                  <a:srgbClr val="3A3C5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endParaRPr>
            </a:p>
          </p:txBody>
        </p:sp>
        <p:sp>
          <p:nvSpPr>
            <p:cNvPr id="14" name="Titre 1">
              <a:extLst>
                <a:ext uri="{FF2B5EF4-FFF2-40B4-BE49-F238E27FC236}">
                  <a16:creationId xmlns:a16="http://schemas.microsoft.com/office/drawing/2014/main" id="{04C790C4-CE1D-FBDE-AAAE-1C1D4992AAC6}"/>
                </a:ext>
              </a:extLst>
            </p:cNvPr>
            <p:cNvSpPr txBox="1">
              <a:spLocks/>
            </p:cNvSpPr>
            <p:nvPr/>
          </p:nvSpPr>
          <p:spPr>
            <a:xfrm>
              <a:off x="294615" y="3339066"/>
              <a:ext cx="2372499" cy="3139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fr-FR" sz="1400" b="1" dirty="0">
                  <a:solidFill>
                    <a:srgbClr val="3A3C51">
                      <a:alpha val="22000"/>
                    </a:srgbClr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  <a:hlinkClick r:id="rId5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Couleurs</a:t>
              </a:r>
              <a:endParaRPr lang="fr-FR" sz="1400" b="1" dirty="0">
                <a:solidFill>
                  <a:srgbClr val="3A3C51">
                    <a:alpha val="22000"/>
                  </a:srgbClr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endParaRPr>
            </a:p>
          </p:txBody>
        </p:sp>
        <p:sp>
          <p:nvSpPr>
            <p:cNvPr id="15" name="Titre 1">
              <a:extLst>
                <a:ext uri="{FF2B5EF4-FFF2-40B4-BE49-F238E27FC236}">
                  <a16:creationId xmlns:a16="http://schemas.microsoft.com/office/drawing/2014/main" id="{FA0043DE-4EE0-B766-0685-B6D95F43BF0E}"/>
                </a:ext>
              </a:extLst>
            </p:cNvPr>
            <p:cNvSpPr txBox="1">
              <a:spLocks/>
            </p:cNvSpPr>
            <p:nvPr/>
          </p:nvSpPr>
          <p:spPr>
            <a:xfrm>
              <a:off x="270871" y="3894061"/>
              <a:ext cx="2372499" cy="3139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fr-FR" sz="1400" b="1" dirty="0">
                  <a:solidFill>
                    <a:srgbClr val="3A3C51">
                      <a:alpha val="21732"/>
                    </a:srgbClr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  <a:hlinkClick r:id="rId6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Typographies</a:t>
              </a:r>
              <a:endParaRPr lang="fr-FR" sz="1400" b="1" dirty="0">
                <a:solidFill>
                  <a:srgbClr val="3A3C51">
                    <a:alpha val="21732"/>
                  </a:srgbClr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endParaRPr>
            </a:p>
          </p:txBody>
        </p:sp>
        <p:sp>
          <p:nvSpPr>
            <p:cNvPr id="17" name="Titre 1">
              <a:extLst>
                <a:ext uri="{FF2B5EF4-FFF2-40B4-BE49-F238E27FC236}">
                  <a16:creationId xmlns:a16="http://schemas.microsoft.com/office/drawing/2014/main" id="{08D3E388-47BB-83A5-33EF-64FFEC6AFA24}"/>
                </a:ext>
              </a:extLst>
            </p:cNvPr>
            <p:cNvSpPr txBox="1">
              <a:spLocks/>
            </p:cNvSpPr>
            <p:nvPr/>
          </p:nvSpPr>
          <p:spPr>
            <a:xfrm>
              <a:off x="274188" y="2657812"/>
              <a:ext cx="2372499" cy="3139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fr-FR" sz="1400" b="1" dirty="0">
                  <a:solidFill>
                    <a:srgbClr val="3A3C51">
                      <a:alpha val="21732"/>
                    </a:srgbClr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  <a:hlinkClick r:id="rId7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Refonte  logo</a:t>
              </a:r>
              <a:endParaRPr lang="fr-FR" sz="1400" b="1" dirty="0">
                <a:solidFill>
                  <a:srgbClr val="3A3C51">
                    <a:alpha val="21732"/>
                  </a:srgbClr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endParaRPr>
            </a:p>
          </p:txBody>
        </p:sp>
        <p:sp>
          <p:nvSpPr>
            <p:cNvPr id="18" name="Titre 1">
              <a:extLst>
                <a:ext uri="{FF2B5EF4-FFF2-40B4-BE49-F238E27FC236}">
                  <a16:creationId xmlns:a16="http://schemas.microsoft.com/office/drawing/2014/main" id="{E78CB984-BF7A-364E-3F3A-5E75453A45EE}"/>
                </a:ext>
              </a:extLst>
            </p:cNvPr>
            <p:cNvSpPr txBox="1">
              <a:spLocks/>
            </p:cNvSpPr>
            <p:nvPr/>
          </p:nvSpPr>
          <p:spPr>
            <a:xfrm>
              <a:off x="282139" y="4493151"/>
              <a:ext cx="2372499" cy="3139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fr-FR" sz="1400" b="1" dirty="0">
                  <a:solidFill>
                    <a:srgbClr val="3A3C51"/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Utilisations</a:t>
              </a:r>
            </a:p>
          </p:txBody>
        </p:sp>
      </p:grpSp>
      <p:sp>
        <p:nvSpPr>
          <p:cNvPr id="16" name="ZoneTexte 15">
            <a:hlinkClick r:id="rId8" action="ppaction://hlinksldjump"/>
            <a:extLst>
              <a:ext uri="{FF2B5EF4-FFF2-40B4-BE49-F238E27FC236}">
                <a16:creationId xmlns:a16="http://schemas.microsoft.com/office/drawing/2014/main" id="{1737946B-75E5-7813-EA1C-B5A153089A46}"/>
              </a:ext>
            </a:extLst>
          </p:cNvPr>
          <p:cNvSpPr txBox="1"/>
          <p:nvPr/>
        </p:nvSpPr>
        <p:spPr>
          <a:xfrm>
            <a:off x="300277" y="4958100"/>
            <a:ext cx="1671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100" dirty="0">
                <a:solidFill>
                  <a:srgbClr val="3A3C51">
                    <a:alpha val="22000"/>
                  </a:srgbClr>
                </a:solidFill>
                <a:effectLst/>
                <a:latin typeface="Montserrat Light" pitchFamily="2" charset="77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Zone de protection</a:t>
            </a:r>
            <a:endParaRPr lang="fr-FR" sz="1100" dirty="0">
              <a:solidFill>
                <a:srgbClr val="3A3C51">
                  <a:alpha val="22000"/>
                </a:srgbClr>
              </a:solidFill>
              <a:latin typeface="Montserrat Light" pitchFamily="2" charset="77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6442C6C-7C09-77B4-FC8D-730D07AA4E5A}"/>
              </a:ext>
            </a:extLst>
          </p:cNvPr>
          <p:cNvSpPr txBox="1"/>
          <p:nvPr/>
        </p:nvSpPr>
        <p:spPr>
          <a:xfrm>
            <a:off x="282956" y="5325444"/>
            <a:ext cx="1671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100" dirty="0">
                <a:solidFill>
                  <a:srgbClr val="3A3C51">
                    <a:alpha val="22000"/>
                  </a:srgbClr>
                </a:solidFill>
                <a:effectLst/>
                <a:latin typeface="Montserrat Light" pitchFamily="2" charset="77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Contrastes</a:t>
            </a:r>
            <a:endParaRPr lang="fr-FR" sz="1100" dirty="0">
              <a:solidFill>
                <a:srgbClr val="3A3C51">
                  <a:alpha val="22000"/>
                </a:srgbClr>
              </a:solidFill>
              <a:latin typeface="Montserrat Light" pitchFamily="2" charset="77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0E5FC1DB-5D4F-CC89-D93F-785CC6AE1E6F}"/>
              </a:ext>
            </a:extLst>
          </p:cNvPr>
          <p:cNvSpPr txBox="1"/>
          <p:nvPr/>
        </p:nvSpPr>
        <p:spPr>
          <a:xfrm>
            <a:off x="293466" y="5672285"/>
            <a:ext cx="1671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100" dirty="0">
                <a:solidFill>
                  <a:srgbClr val="3A3C51"/>
                </a:solidFill>
                <a:effectLst/>
                <a:latin typeface="Montserrat Light" pitchFamily="2" charset="77"/>
              </a:rPr>
              <a:t>Exemples</a:t>
            </a:r>
            <a:endParaRPr lang="fr-FR" sz="1100" dirty="0">
              <a:solidFill>
                <a:srgbClr val="3A3C51"/>
              </a:solidFill>
              <a:latin typeface="Montserrat Light" pitchFamily="2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55462B9-5EA7-A849-E9CA-9B36D821D2D1}"/>
              </a:ext>
            </a:extLst>
          </p:cNvPr>
          <p:cNvSpPr/>
          <p:nvPr/>
        </p:nvSpPr>
        <p:spPr>
          <a:xfrm>
            <a:off x="4947616" y="-2795650"/>
            <a:ext cx="9115225" cy="279565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D22DA1-A747-C109-A371-1CDBF5E3EB56}"/>
              </a:ext>
            </a:extLst>
          </p:cNvPr>
          <p:cNvSpPr/>
          <p:nvPr/>
        </p:nvSpPr>
        <p:spPr>
          <a:xfrm>
            <a:off x="12192000" y="-430924"/>
            <a:ext cx="2060028" cy="636481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C30EC00-2ECB-72FF-FA25-9E029895B589}"/>
              </a:ext>
            </a:extLst>
          </p:cNvPr>
          <p:cNvSpPr txBox="1"/>
          <p:nvPr/>
        </p:nvSpPr>
        <p:spPr>
          <a:xfrm>
            <a:off x="266535" y="6013874"/>
            <a:ext cx="1671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100" dirty="0">
                <a:solidFill>
                  <a:srgbClr val="3A3C51">
                    <a:alpha val="22000"/>
                  </a:srgbClr>
                </a:solidFill>
                <a:latin typeface="Montserrat Light" pitchFamily="2" charset="77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Interdictions</a:t>
            </a:r>
            <a:endParaRPr lang="fr-FR" sz="1100" dirty="0">
              <a:solidFill>
                <a:srgbClr val="3A3C51">
                  <a:alpha val="22000"/>
                </a:srgbClr>
              </a:solidFill>
              <a:latin typeface="Montserrat Light" pitchFamily="2" charset="77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F91B0071-3028-7594-87F7-55D9D9ACC4C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9668" t="23" r="6779" b="-23"/>
          <a:stretch/>
        </p:blipFill>
        <p:spPr>
          <a:xfrm>
            <a:off x="2688021" y="1563"/>
            <a:ext cx="9503979" cy="689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785498"/>
      </p:ext>
    </p:extLst>
  </p:cSld>
  <p:clrMapOvr>
    <a:masterClrMapping/>
  </p:clrMapOvr>
  <p:transition spd="slow">
    <p:push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511F80A-626D-D1EC-1E6C-CF259340B7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987579">
            <a:off x="1935778" y="2029450"/>
            <a:ext cx="3226764" cy="155094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0A572A0-0DFF-4E70-22C5-89175E2603B1}"/>
              </a:ext>
            </a:extLst>
          </p:cNvPr>
          <p:cNvSpPr/>
          <p:nvPr/>
        </p:nvSpPr>
        <p:spPr>
          <a:xfrm flipH="1">
            <a:off x="2766209" y="0"/>
            <a:ext cx="4571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rgbClr val="002060"/>
                </a:solidFill>
              </a:ln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24C1DDA9-EC9D-FD83-6693-D8AC5A25B699}"/>
              </a:ext>
            </a:extLst>
          </p:cNvPr>
          <p:cNvSpPr txBox="1">
            <a:spLocks/>
          </p:cNvSpPr>
          <p:nvPr/>
        </p:nvSpPr>
        <p:spPr>
          <a:xfrm>
            <a:off x="239854" y="5862835"/>
            <a:ext cx="2372499" cy="3139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400" b="1" dirty="0">
                <a:solidFill>
                  <a:schemeClr val="bg1">
                    <a:alpha val="21732"/>
                  </a:schemeClr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Utilisations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9A694F80-5E6E-9739-F550-E7E099CF31F4}"/>
              </a:ext>
            </a:extLst>
          </p:cNvPr>
          <p:cNvGrpSpPr/>
          <p:nvPr/>
        </p:nvGrpSpPr>
        <p:grpSpPr>
          <a:xfrm>
            <a:off x="77605" y="1152475"/>
            <a:ext cx="3021378" cy="3654586"/>
            <a:chOff x="77605" y="1152475"/>
            <a:chExt cx="3021378" cy="3654586"/>
          </a:xfrm>
        </p:grpSpPr>
        <p:sp>
          <p:nvSpPr>
            <p:cNvPr id="10" name="Titre 1">
              <a:extLst>
                <a:ext uri="{FF2B5EF4-FFF2-40B4-BE49-F238E27FC236}">
                  <a16:creationId xmlns:a16="http://schemas.microsoft.com/office/drawing/2014/main" id="{90EC2406-6477-CC80-ADEE-AA63EBB552A1}"/>
                </a:ext>
              </a:extLst>
            </p:cNvPr>
            <p:cNvSpPr txBox="1">
              <a:spLocks/>
            </p:cNvSpPr>
            <p:nvPr/>
          </p:nvSpPr>
          <p:spPr>
            <a:xfrm>
              <a:off x="77605" y="1152475"/>
              <a:ext cx="3021378" cy="3139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fr-FR" b="1" dirty="0" err="1">
                  <a:solidFill>
                    <a:srgbClr val="3A3C51"/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Utilisa-tions</a:t>
              </a:r>
              <a:endParaRPr lang="fr-FR" b="1" dirty="0">
                <a:solidFill>
                  <a:srgbClr val="3A3C5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endParaRPr>
            </a:p>
          </p:txBody>
        </p:sp>
        <p:sp>
          <p:nvSpPr>
            <p:cNvPr id="14" name="Titre 1">
              <a:extLst>
                <a:ext uri="{FF2B5EF4-FFF2-40B4-BE49-F238E27FC236}">
                  <a16:creationId xmlns:a16="http://schemas.microsoft.com/office/drawing/2014/main" id="{04C790C4-CE1D-FBDE-AAAE-1C1D4992AAC6}"/>
                </a:ext>
              </a:extLst>
            </p:cNvPr>
            <p:cNvSpPr txBox="1">
              <a:spLocks/>
            </p:cNvSpPr>
            <p:nvPr/>
          </p:nvSpPr>
          <p:spPr>
            <a:xfrm>
              <a:off x="294615" y="3339066"/>
              <a:ext cx="2372499" cy="3139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fr-FR" sz="1400" b="1" dirty="0">
                  <a:solidFill>
                    <a:srgbClr val="3A3C51">
                      <a:alpha val="22000"/>
                    </a:srgbClr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  <a:hlinkClick r:id="rId5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Couleurs</a:t>
              </a:r>
              <a:endParaRPr lang="fr-FR" sz="1400" b="1" dirty="0">
                <a:solidFill>
                  <a:srgbClr val="3A3C51">
                    <a:alpha val="22000"/>
                  </a:srgbClr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endParaRPr>
            </a:p>
          </p:txBody>
        </p:sp>
        <p:sp>
          <p:nvSpPr>
            <p:cNvPr id="15" name="Titre 1">
              <a:extLst>
                <a:ext uri="{FF2B5EF4-FFF2-40B4-BE49-F238E27FC236}">
                  <a16:creationId xmlns:a16="http://schemas.microsoft.com/office/drawing/2014/main" id="{FA0043DE-4EE0-B766-0685-B6D95F43BF0E}"/>
                </a:ext>
              </a:extLst>
            </p:cNvPr>
            <p:cNvSpPr txBox="1">
              <a:spLocks/>
            </p:cNvSpPr>
            <p:nvPr/>
          </p:nvSpPr>
          <p:spPr>
            <a:xfrm>
              <a:off x="270871" y="3894061"/>
              <a:ext cx="2372499" cy="3139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fr-FR" sz="1400" b="1" dirty="0">
                  <a:solidFill>
                    <a:srgbClr val="3A3C51">
                      <a:alpha val="21732"/>
                    </a:srgbClr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  <a:hlinkClick r:id="rId6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Typographies</a:t>
              </a:r>
              <a:endParaRPr lang="fr-FR" sz="1400" b="1" dirty="0">
                <a:solidFill>
                  <a:srgbClr val="3A3C51">
                    <a:alpha val="21732"/>
                  </a:srgbClr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endParaRPr>
            </a:p>
          </p:txBody>
        </p:sp>
        <p:sp>
          <p:nvSpPr>
            <p:cNvPr id="17" name="Titre 1">
              <a:extLst>
                <a:ext uri="{FF2B5EF4-FFF2-40B4-BE49-F238E27FC236}">
                  <a16:creationId xmlns:a16="http://schemas.microsoft.com/office/drawing/2014/main" id="{08D3E388-47BB-83A5-33EF-64FFEC6AFA24}"/>
                </a:ext>
              </a:extLst>
            </p:cNvPr>
            <p:cNvSpPr txBox="1">
              <a:spLocks/>
            </p:cNvSpPr>
            <p:nvPr/>
          </p:nvSpPr>
          <p:spPr>
            <a:xfrm>
              <a:off x="274188" y="2657812"/>
              <a:ext cx="2372499" cy="3139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fr-FR" sz="1400" b="1" dirty="0">
                  <a:solidFill>
                    <a:srgbClr val="3A3C51">
                      <a:alpha val="21732"/>
                    </a:srgbClr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  <a:hlinkClick r:id="rId7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Refonte  logo</a:t>
              </a:r>
              <a:endParaRPr lang="fr-FR" sz="1400" b="1" dirty="0">
                <a:solidFill>
                  <a:srgbClr val="3A3C51">
                    <a:alpha val="21732"/>
                  </a:srgbClr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endParaRPr>
            </a:p>
          </p:txBody>
        </p:sp>
        <p:sp>
          <p:nvSpPr>
            <p:cNvPr id="18" name="Titre 1">
              <a:extLst>
                <a:ext uri="{FF2B5EF4-FFF2-40B4-BE49-F238E27FC236}">
                  <a16:creationId xmlns:a16="http://schemas.microsoft.com/office/drawing/2014/main" id="{E78CB984-BF7A-364E-3F3A-5E75453A45EE}"/>
                </a:ext>
              </a:extLst>
            </p:cNvPr>
            <p:cNvSpPr txBox="1">
              <a:spLocks/>
            </p:cNvSpPr>
            <p:nvPr/>
          </p:nvSpPr>
          <p:spPr>
            <a:xfrm>
              <a:off x="282139" y="4493151"/>
              <a:ext cx="2372499" cy="3139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fr-FR" sz="1400" b="1" dirty="0">
                  <a:solidFill>
                    <a:srgbClr val="3A3C51"/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Utilisations</a:t>
              </a:r>
            </a:p>
          </p:txBody>
        </p:sp>
      </p:grpSp>
      <p:sp>
        <p:nvSpPr>
          <p:cNvPr id="16" name="ZoneTexte 15">
            <a:hlinkClick r:id="rId8" action="ppaction://hlinksldjump"/>
            <a:extLst>
              <a:ext uri="{FF2B5EF4-FFF2-40B4-BE49-F238E27FC236}">
                <a16:creationId xmlns:a16="http://schemas.microsoft.com/office/drawing/2014/main" id="{1737946B-75E5-7813-EA1C-B5A153089A46}"/>
              </a:ext>
            </a:extLst>
          </p:cNvPr>
          <p:cNvSpPr txBox="1"/>
          <p:nvPr/>
        </p:nvSpPr>
        <p:spPr>
          <a:xfrm>
            <a:off x="300277" y="4958100"/>
            <a:ext cx="1671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100" dirty="0">
                <a:solidFill>
                  <a:srgbClr val="3A3C51">
                    <a:alpha val="22000"/>
                  </a:srgbClr>
                </a:solidFill>
                <a:effectLst/>
                <a:latin typeface="Montserrat Light" pitchFamily="2" charset="77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Zone de protection</a:t>
            </a:r>
            <a:endParaRPr lang="fr-FR" sz="1100" dirty="0">
              <a:solidFill>
                <a:srgbClr val="3A3C51">
                  <a:alpha val="22000"/>
                </a:srgbClr>
              </a:solidFill>
              <a:latin typeface="Montserrat Light" pitchFamily="2" charset="77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6442C6C-7C09-77B4-FC8D-730D07AA4E5A}"/>
              </a:ext>
            </a:extLst>
          </p:cNvPr>
          <p:cNvSpPr txBox="1"/>
          <p:nvPr/>
        </p:nvSpPr>
        <p:spPr>
          <a:xfrm>
            <a:off x="282956" y="5325444"/>
            <a:ext cx="1671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100" dirty="0">
                <a:solidFill>
                  <a:srgbClr val="3A3C51">
                    <a:alpha val="22000"/>
                  </a:srgbClr>
                </a:solidFill>
                <a:effectLst/>
                <a:latin typeface="Montserrat Light" pitchFamily="2" charset="77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Contrastes</a:t>
            </a:r>
            <a:endParaRPr lang="fr-FR" sz="1100" dirty="0">
              <a:solidFill>
                <a:srgbClr val="3A3C51">
                  <a:alpha val="22000"/>
                </a:srgbClr>
              </a:solidFill>
              <a:latin typeface="Montserrat Light" pitchFamily="2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55462B9-5EA7-A849-E9CA-9B36D821D2D1}"/>
              </a:ext>
            </a:extLst>
          </p:cNvPr>
          <p:cNvSpPr/>
          <p:nvPr/>
        </p:nvSpPr>
        <p:spPr>
          <a:xfrm>
            <a:off x="4947616" y="-2795650"/>
            <a:ext cx="9115225" cy="279565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D22DA1-A747-C109-A371-1CDBF5E3EB56}"/>
              </a:ext>
            </a:extLst>
          </p:cNvPr>
          <p:cNvSpPr/>
          <p:nvPr/>
        </p:nvSpPr>
        <p:spPr>
          <a:xfrm>
            <a:off x="12192000" y="-430924"/>
            <a:ext cx="2060028" cy="636481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hlinkClick r:id="rId10" action="ppaction://hlinksldjump"/>
            <a:extLst>
              <a:ext uri="{FF2B5EF4-FFF2-40B4-BE49-F238E27FC236}">
                <a16:creationId xmlns:a16="http://schemas.microsoft.com/office/drawing/2014/main" id="{B340253C-E105-2EEB-9C35-332679BBE923}"/>
              </a:ext>
            </a:extLst>
          </p:cNvPr>
          <p:cNvSpPr txBox="1"/>
          <p:nvPr/>
        </p:nvSpPr>
        <p:spPr>
          <a:xfrm>
            <a:off x="300277" y="6019126"/>
            <a:ext cx="1671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100" dirty="0">
                <a:solidFill>
                  <a:srgbClr val="3A3C51"/>
                </a:solidFill>
                <a:latin typeface="Montserrat Light" pitchFamily="2" charset="77"/>
              </a:rPr>
              <a:t>Interdictions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2EC80C2-D83C-5DE5-0828-306132EA407D}"/>
              </a:ext>
            </a:extLst>
          </p:cNvPr>
          <p:cNvSpPr txBox="1"/>
          <p:nvPr/>
        </p:nvSpPr>
        <p:spPr>
          <a:xfrm>
            <a:off x="293466" y="5672285"/>
            <a:ext cx="1671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100" dirty="0">
                <a:solidFill>
                  <a:srgbClr val="3A3C51">
                    <a:alpha val="22000"/>
                  </a:srgbClr>
                </a:solidFill>
                <a:effectLst/>
                <a:latin typeface="Montserrat Light" pitchFamily="2" charset="77"/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Exemples</a:t>
            </a:r>
            <a:endParaRPr lang="fr-FR" sz="1100" dirty="0">
              <a:solidFill>
                <a:srgbClr val="3A3C51">
                  <a:alpha val="22000"/>
                </a:srgbClr>
              </a:solidFill>
              <a:latin typeface="Montserrat Light" pitchFamily="2" charset="77"/>
            </a:endParaRPr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528BB98D-DCBA-E13C-8447-90598E9B7A7C}"/>
              </a:ext>
            </a:extLst>
          </p:cNvPr>
          <p:cNvCxnSpPr/>
          <p:nvPr/>
        </p:nvCxnSpPr>
        <p:spPr>
          <a:xfrm>
            <a:off x="2789068" y="0"/>
            <a:ext cx="0" cy="6858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99146702-4E01-E72F-9BDF-AB2D89659F04}"/>
              </a:ext>
            </a:extLst>
          </p:cNvPr>
          <p:cNvGrpSpPr/>
          <p:nvPr/>
        </p:nvGrpSpPr>
        <p:grpSpPr>
          <a:xfrm>
            <a:off x="3887106" y="2046892"/>
            <a:ext cx="1414423" cy="1389436"/>
            <a:chOff x="3887106" y="2046892"/>
            <a:chExt cx="1414423" cy="1389436"/>
          </a:xfrm>
        </p:grpSpPr>
        <p:pic>
          <p:nvPicPr>
            <p:cNvPr id="7" name="Image 6" descr="Une image contenant logo&#10;&#10;Description générée automatiquement">
              <a:extLst>
                <a:ext uri="{FF2B5EF4-FFF2-40B4-BE49-F238E27FC236}">
                  <a16:creationId xmlns:a16="http://schemas.microsoft.com/office/drawing/2014/main" id="{2757E349-C00D-8B93-919B-A2CB67546E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t="19876" b="23885"/>
            <a:stretch/>
          </p:blipFill>
          <p:spPr>
            <a:xfrm>
              <a:off x="4037454" y="2046892"/>
              <a:ext cx="1047288" cy="1074266"/>
            </a:xfrm>
            <a:prstGeom prst="rect">
              <a:avLst/>
            </a:prstGeom>
          </p:spPr>
        </p:pic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C5F2DC72-0951-CF89-26C0-7130D2F635E6}"/>
                </a:ext>
              </a:extLst>
            </p:cNvPr>
            <p:cNvSpPr txBox="1"/>
            <p:nvPr/>
          </p:nvSpPr>
          <p:spPr>
            <a:xfrm>
              <a:off x="3887106" y="3173015"/>
              <a:ext cx="1414423" cy="263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sz="1100" dirty="0">
                  <a:solidFill>
                    <a:srgbClr val="000000"/>
                  </a:solidFill>
                  <a:effectLst/>
                  <a:latin typeface="Montserrat Light" pitchFamily="2" charset="77"/>
                </a:rPr>
                <a:t>Ne pas déformer</a:t>
              </a:r>
              <a:endParaRPr lang="fr-FR" sz="1100" dirty="0">
                <a:latin typeface="Montserrat Light" pitchFamily="2" charset="77"/>
              </a:endParaRPr>
            </a:p>
          </p:txBody>
        </p:sp>
        <p:grpSp>
          <p:nvGrpSpPr>
            <p:cNvPr id="38" name="Groupe 37">
              <a:extLst>
                <a:ext uri="{FF2B5EF4-FFF2-40B4-BE49-F238E27FC236}">
                  <a16:creationId xmlns:a16="http://schemas.microsoft.com/office/drawing/2014/main" id="{E1CC8706-3101-1960-A22F-39C8431F1596}"/>
                </a:ext>
              </a:extLst>
            </p:cNvPr>
            <p:cNvGrpSpPr/>
            <p:nvPr/>
          </p:nvGrpSpPr>
          <p:grpSpPr>
            <a:xfrm>
              <a:off x="4012874" y="2098750"/>
              <a:ext cx="1041530" cy="1017492"/>
              <a:chOff x="4012874" y="2044374"/>
              <a:chExt cx="1123571" cy="1071868"/>
            </a:xfrm>
          </p:grpSpPr>
          <p:cxnSp>
            <p:nvCxnSpPr>
              <p:cNvPr id="34" name="Connecteur droit 33">
                <a:extLst>
                  <a:ext uri="{FF2B5EF4-FFF2-40B4-BE49-F238E27FC236}">
                    <a16:creationId xmlns:a16="http://schemas.microsoft.com/office/drawing/2014/main" id="{9A7AC384-082C-7089-2548-67C48AB4E50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012874" y="2044374"/>
                <a:ext cx="1071868" cy="1071868"/>
              </a:xfrm>
              <a:prstGeom prst="line">
                <a:avLst/>
              </a:prstGeom>
              <a:ln w="317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34">
                <a:extLst>
                  <a:ext uri="{FF2B5EF4-FFF2-40B4-BE49-F238E27FC236}">
                    <a16:creationId xmlns:a16="http://schemas.microsoft.com/office/drawing/2014/main" id="{12F242BF-5463-D8F5-B2B3-05EF9358A83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064577" y="2044374"/>
                <a:ext cx="1071868" cy="1071868"/>
              </a:xfrm>
              <a:prstGeom prst="line">
                <a:avLst/>
              </a:prstGeom>
              <a:ln w="317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C71F4CFB-92D0-9F4A-CFA0-AB0F5D1471CF}"/>
              </a:ext>
            </a:extLst>
          </p:cNvPr>
          <p:cNvGrpSpPr/>
          <p:nvPr/>
        </p:nvGrpSpPr>
        <p:grpSpPr>
          <a:xfrm>
            <a:off x="6201485" y="2098750"/>
            <a:ext cx="1782731" cy="1505152"/>
            <a:chOff x="6201485" y="2098750"/>
            <a:chExt cx="1782731" cy="1505152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6219A10F-1E79-FC40-82C4-DEC20CE0C0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201485" y="2212794"/>
              <a:ext cx="1604366" cy="742463"/>
            </a:xfrm>
            <a:prstGeom prst="rect">
              <a:avLst/>
            </a:prstGeom>
          </p:spPr>
        </p:pic>
        <p:grpSp>
          <p:nvGrpSpPr>
            <p:cNvPr id="48" name="Groupe 47">
              <a:extLst>
                <a:ext uri="{FF2B5EF4-FFF2-40B4-BE49-F238E27FC236}">
                  <a16:creationId xmlns:a16="http://schemas.microsoft.com/office/drawing/2014/main" id="{ED2DED94-266B-AF2F-A0F3-7C684CD8C840}"/>
                </a:ext>
              </a:extLst>
            </p:cNvPr>
            <p:cNvGrpSpPr/>
            <p:nvPr/>
          </p:nvGrpSpPr>
          <p:grpSpPr>
            <a:xfrm>
              <a:off x="6379850" y="2098750"/>
              <a:ext cx="1604366" cy="1505152"/>
              <a:chOff x="5989175" y="2098750"/>
              <a:chExt cx="1604366" cy="1505152"/>
            </a:xfrm>
          </p:grpSpPr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6F6C4372-34B3-4E87-17EF-026EDB4C0259}"/>
                  </a:ext>
                </a:extLst>
              </p:cNvPr>
              <p:cNvSpPr txBox="1"/>
              <p:nvPr/>
            </p:nvSpPr>
            <p:spPr>
              <a:xfrm>
                <a:off x="5989175" y="3173015"/>
                <a:ext cx="160436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fr-FR" sz="1100" dirty="0">
                    <a:solidFill>
                      <a:srgbClr val="000000"/>
                    </a:solidFill>
                    <a:effectLst/>
                    <a:latin typeface="Montserrat Light" pitchFamily="2" charset="77"/>
                  </a:rPr>
                  <a:t>Garder le logo</a:t>
                </a:r>
              </a:p>
              <a:p>
                <a:pPr algn="just"/>
                <a:r>
                  <a:rPr lang="fr-FR" sz="1100" dirty="0">
                    <a:solidFill>
                      <a:srgbClr val="000000"/>
                    </a:solidFill>
                    <a:latin typeface="Montserrat Light" pitchFamily="2" charset="77"/>
                  </a:rPr>
                  <a:t>dans son intégrité</a:t>
                </a:r>
                <a:endParaRPr lang="fr-FR" sz="1100" dirty="0">
                  <a:latin typeface="Montserrat Light" pitchFamily="2" charset="77"/>
                </a:endParaRPr>
              </a:p>
            </p:txBody>
          </p:sp>
          <p:grpSp>
            <p:nvGrpSpPr>
              <p:cNvPr id="39" name="Groupe 38">
                <a:extLst>
                  <a:ext uri="{FF2B5EF4-FFF2-40B4-BE49-F238E27FC236}">
                    <a16:creationId xmlns:a16="http://schemas.microsoft.com/office/drawing/2014/main" id="{84540EC9-B9CF-CDC7-DD8D-1EF092622CA8}"/>
                  </a:ext>
                </a:extLst>
              </p:cNvPr>
              <p:cNvGrpSpPr/>
              <p:nvPr/>
            </p:nvGrpSpPr>
            <p:grpSpPr>
              <a:xfrm>
                <a:off x="6282940" y="2098750"/>
                <a:ext cx="1041530" cy="1017492"/>
                <a:chOff x="4012874" y="2044374"/>
                <a:chExt cx="1123571" cy="1071868"/>
              </a:xfrm>
            </p:grpSpPr>
            <p:cxnSp>
              <p:nvCxnSpPr>
                <p:cNvPr id="40" name="Connecteur droit 39">
                  <a:extLst>
                    <a:ext uri="{FF2B5EF4-FFF2-40B4-BE49-F238E27FC236}">
                      <a16:creationId xmlns:a16="http://schemas.microsoft.com/office/drawing/2014/main" id="{8DDE0E3D-F39A-2505-3B09-191EA95A56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012874" y="2044374"/>
                  <a:ext cx="1071868" cy="1071868"/>
                </a:xfrm>
                <a:prstGeom prst="line">
                  <a:avLst/>
                </a:prstGeom>
                <a:ln w="31750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Connecteur droit 40">
                  <a:extLst>
                    <a:ext uri="{FF2B5EF4-FFF2-40B4-BE49-F238E27FC236}">
                      <a16:creationId xmlns:a16="http://schemas.microsoft.com/office/drawing/2014/main" id="{EAD49D75-4C9D-1C4A-4375-47E0D63DAB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064577" y="2044374"/>
                  <a:ext cx="1071868" cy="1071868"/>
                </a:xfrm>
                <a:prstGeom prst="line">
                  <a:avLst/>
                </a:prstGeom>
                <a:ln w="31750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88D8C762-EEC4-ACBF-6659-E282FCBB313C}"/>
              </a:ext>
            </a:extLst>
          </p:cNvPr>
          <p:cNvGrpSpPr/>
          <p:nvPr/>
        </p:nvGrpSpPr>
        <p:grpSpPr>
          <a:xfrm>
            <a:off x="8805854" y="2116293"/>
            <a:ext cx="1910160" cy="1536683"/>
            <a:chOff x="8407440" y="2098750"/>
            <a:chExt cx="1910160" cy="1536683"/>
          </a:xfrm>
        </p:grpSpPr>
        <p:pic>
          <p:nvPicPr>
            <p:cNvPr id="20" name="Image 19" descr="Une image contenant logo&#10;&#10;Description générée automatiquement">
              <a:extLst>
                <a:ext uri="{FF2B5EF4-FFF2-40B4-BE49-F238E27FC236}">
                  <a16:creationId xmlns:a16="http://schemas.microsoft.com/office/drawing/2014/main" id="{4493AD8C-B573-B52F-999C-9B1B7D7430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colorTemperature colorTemp="1500"/>
                      </a14:imgEffect>
                    </a14:imgLayer>
                  </a14:imgProps>
                </a:ext>
              </a:extLst>
            </a:blip>
            <a:srcRect t="19876" b="23885"/>
            <a:stretch/>
          </p:blipFill>
          <p:spPr>
            <a:xfrm>
              <a:off x="8407440" y="2098750"/>
              <a:ext cx="1910160" cy="1074266"/>
            </a:xfrm>
            <a:prstGeom prst="rect">
              <a:avLst/>
            </a:prstGeom>
          </p:spPr>
        </p:pic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08CF4386-584A-76A8-964F-6948D205DE3E}"/>
                </a:ext>
              </a:extLst>
            </p:cNvPr>
            <p:cNvSpPr txBox="1"/>
            <p:nvPr/>
          </p:nvSpPr>
          <p:spPr>
            <a:xfrm>
              <a:off x="8532679" y="3204546"/>
              <a:ext cx="160436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sz="1100" dirty="0">
                  <a:solidFill>
                    <a:srgbClr val="000000"/>
                  </a:solidFill>
                  <a:effectLst/>
                  <a:latin typeface="Montserrat Light" pitchFamily="2" charset="77"/>
                </a:rPr>
                <a:t>Ne pas changer les nuances de bleus</a:t>
              </a:r>
              <a:endParaRPr lang="fr-FR" sz="1100" dirty="0">
                <a:latin typeface="Montserrat Light" pitchFamily="2" charset="77"/>
              </a:endParaRPr>
            </a:p>
          </p:txBody>
        </p:sp>
        <p:grpSp>
          <p:nvGrpSpPr>
            <p:cNvPr id="42" name="Groupe 41">
              <a:extLst>
                <a:ext uri="{FF2B5EF4-FFF2-40B4-BE49-F238E27FC236}">
                  <a16:creationId xmlns:a16="http://schemas.microsoft.com/office/drawing/2014/main" id="{1841BAC5-5B29-3BC5-8A83-9F0B69E450B5}"/>
                </a:ext>
              </a:extLst>
            </p:cNvPr>
            <p:cNvGrpSpPr/>
            <p:nvPr/>
          </p:nvGrpSpPr>
          <p:grpSpPr>
            <a:xfrm>
              <a:off x="8742361" y="2119771"/>
              <a:ext cx="1041530" cy="1017492"/>
              <a:chOff x="4012874" y="2044374"/>
              <a:chExt cx="1123571" cy="1071868"/>
            </a:xfrm>
          </p:grpSpPr>
          <p:cxnSp>
            <p:nvCxnSpPr>
              <p:cNvPr id="43" name="Connecteur droit 42">
                <a:extLst>
                  <a:ext uri="{FF2B5EF4-FFF2-40B4-BE49-F238E27FC236}">
                    <a16:creationId xmlns:a16="http://schemas.microsoft.com/office/drawing/2014/main" id="{F9D05383-4C36-936E-6FC8-A7AC86C450B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012874" y="2044374"/>
                <a:ext cx="1071868" cy="1071868"/>
              </a:xfrm>
              <a:prstGeom prst="line">
                <a:avLst/>
              </a:prstGeom>
              <a:ln w="317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4" name="Connecteur droit 43">
                <a:extLst>
                  <a:ext uri="{FF2B5EF4-FFF2-40B4-BE49-F238E27FC236}">
                    <a16:creationId xmlns:a16="http://schemas.microsoft.com/office/drawing/2014/main" id="{4379CB49-281E-F623-461D-6B138557875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064577" y="2044374"/>
                <a:ext cx="1071868" cy="1071868"/>
              </a:xfrm>
              <a:prstGeom prst="line">
                <a:avLst/>
              </a:prstGeom>
              <a:ln w="317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D4D44D1B-C226-E1AA-0EEA-61D879E5CAA4}"/>
              </a:ext>
            </a:extLst>
          </p:cNvPr>
          <p:cNvGrpSpPr/>
          <p:nvPr/>
        </p:nvGrpSpPr>
        <p:grpSpPr>
          <a:xfrm>
            <a:off x="3775459" y="4223715"/>
            <a:ext cx="1734901" cy="1354348"/>
            <a:chOff x="3782448" y="3953891"/>
            <a:chExt cx="1734901" cy="1354348"/>
          </a:xfrm>
        </p:grpSpPr>
        <p:pic>
          <p:nvPicPr>
            <p:cNvPr id="22" name="Image 21" descr="Une image contenant logo&#10;&#10;Description générée automatiquement">
              <a:extLst>
                <a:ext uri="{FF2B5EF4-FFF2-40B4-BE49-F238E27FC236}">
                  <a16:creationId xmlns:a16="http://schemas.microsoft.com/office/drawing/2014/main" id="{D626EF7D-5254-AC3C-4281-26A55A20A9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colorTemperature colorTemp="11500"/>
                      </a14:imgEffect>
                      <a14:imgEffect>
                        <a14:saturation sat="197000"/>
                      </a14:imgEffect>
                    </a14:imgLayer>
                  </a14:imgProps>
                </a:ext>
              </a:extLst>
            </a:blip>
            <a:srcRect t="19876" b="23885"/>
            <a:stretch/>
          </p:blipFill>
          <p:spPr>
            <a:xfrm>
              <a:off x="3782448" y="3995682"/>
              <a:ext cx="1734901" cy="975701"/>
            </a:xfrm>
            <a:prstGeom prst="rect">
              <a:avLst/>
            </a:prstGeom>
          </p:spPr>
        </p:pic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09DEFBD4-AE0E-9522-30FD-9D91A625BC3E}"/>
                </a:ext>
              </a:extLst>
            </p:cNvPr>
            <p:cNvSpPr txBox="1"/>
            <p:nvPr/>
          </p:nvSpPr>
          <p:spPr>
            <a:xfrm>
              <a:off x="3846027" y="5046629"/>
              <a:ext cx="160436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sz="1100" dirty="0">
                  <a:solidFill>
                    <a:srgbClr val="000000"/>
                  </a:solidFill>
                  <a:effectLst/>
                  <a:latin typeface="Montserrat Light" pitchFamily="2" charset="77"/>
                </a:rPr>
                <a:t>Ne pas re-coloriser</a:t>
              </a:r>
              <a:endParaRPr lang="fr-FR" sz="1100" dirty="0">
                <a:latin typeface="Montserrat Light" pitchFamily="2" charset="77"/>
              </a:endParaRPr>
            </a:p>
          </p:txBody>
        </p:sp>
        <p:grpSp>
          <p:nvGrpSpPr>
            <p:cNvPr id="45" name="Groupe 44">
              <a:extLst>
                <a:ext uri="{FF2B5EF4-FFF2-40B4-BE49-F238E27FC236}">
                  <a16:creationId xmlns:a16="http://schemas.microsoft.com/office/drawing/2014/main" id="{1C8C9958-E453-7C48-E63B-0835A9B6525E}"/>
                </a:ext>
              </a:extLst>
            </p:cNvPr>
            <p:cNvGrpSpPr/>
            <p:nvPr/>
          </p:nvGrpSpPr>
          <p:grpSpPr>
            <a:xfrm>
              <a:off x="4043212" y="3953891"/>
              <a:ext cx="1041530" cy="1017492"/>
              <a:chOff x="4012874" y="2044374"/>
              <a:chExt cx="1123571" cy="1071868"/>
            </a:xfrm>
          </p:grpSpPr>
          <p:cxnSp>
            <p:nvCxnSpPr>
              <p:cNvPr id="46" name="Connecteur droit 45">
                <a:extLst>
                  <a:ext uri="{FF2B5EF4-FFF2-40B4-BE49-F238E27FC236}">
                    <a16:creationId xmlns:a16="http://schemas.microsoft.com/office/drawing/2014/main" id="{40E512E7-EFDB-45A7-884E-0C2E3090BC4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012874" y="2044374"/>
                <a:ext cx="1071868" cy="1071868"/>
              </a:xfrm>
              <a:prstGeom prst="line">
                <a:avLst/>
              </a:prstGeom>
              <a:ln w="317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7" name="Connecteur droit 46">
                <a:extLst>
                  <a:ext uri="{FF2B5EF4-FFF2-40B4-BE49-F238E27FC236}">
                    <a16:creationId xmlns:a16="http://schemas.microsoft.com/office/drawing/2014/main" id="{EB8F0550-CAF0-DC14-C690-730C127CAB5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064577" y="2044374"/>
                <a:ext cx="1071868" cy="1071868"/>
              </a:xfrm>
              <a:prstGeom prst="line">
                <a:avLst/>
              </a:prstGeom>
              <a:ln w="317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096BDE9C-62B5-BFB7-C834-A93A04BEAC96}"/>
              </a:ext>
            </a:extLst>
          </p:cNvPr>
          <p:cNvGrpSpPr/>
          <p:nvPr/>
        </p:nvGrpSpPr>
        <p:grpSpPr>
          <a:xfrm>
            <a:off x="6224741" y="4073416"/>
            <a:ext cx="1909360" cy="1855844"/>
            <a:chOff x="6224741" y="4073416"/>
            <a:chExt cx="1909360" cy="1855844"/>
          </a:xfrm>
        </p:grpSpPr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EDA79C88-CA8A-C397-130F-A615BE308611}"/>
                </a:ext>
              </a:extLst>
            </p:cNvPr>
            <p:cNvGrpSpPr/>
            <p:nvPr/>
          </p:nvGrpSpPr>
          <p:grpSpPr>
            <a:xfrm>
              <a:off x="6224741" y="4073416"/>
              <a:ext cx="1909360" cy="1855844"/>
              <a:chOff x="6236157" y="4060773"/>
              <a:chExt cx="1909360" cy="1855844"/>
            </a:xfrm>
          </p:grpSpPr>
          <p:grpSp>
            <p:nvGrpSpPr>
              <p:cNvPr id="4" name="Groupe 3">
                <a:extLst>
                  <a:ext uri="{FF2B5EF4-FFF2-40B4-BE49-F238E27FC236}">
                    <a16:creationId xmlns:a16="http://schemas.microsoft.com/office/drawing/2014/main" id="{C629BC6C-DE7B-F518-4005-3233C3D87100}"/>
                  </a:ext>
                </a:extLst>
              </p:cNvPr>
              <p:cNvGrpSpPr/>
              <p:nvPr/>
            </p:nvGrpSpPr>
            <p:grpSpPr>
              <a:xfrm>
                <a:off x="6294145" y="4060773"/>
                <a:ext cx="1770551" cy="1226463"/>
                <a:chOff x="6303150" y="4173657"/>
                <a:chExt cx="1770551" cy="1226463"/>
              </a:xfrm>
            </p:grpSpPr>
            <p:pic>
              <p:nvPicPr>
                <p:cNvPr id="58" name="Image 57" descr="Une image contenant personne, main&#10;&#10;Description générée automatiquement">
                  <a:extLst>
                    <a:ext uri="{FF2B5EF4-FFF2-40B4-BE49-F238E27FC236}">
                      <a16:creationId xmlns:a16="http://schemas.microsoft.com/office/drawing/2014/main" id="{653E9FA4-989E-8F72-ED16-A81AC72B10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8"/>
                <a:srcRect l="15046" t="4415" r="10233" b="-1792"/>
                <a:stretch/>
              </p:blipFill>
              <p:spPr>
                <a:xfrm>
                  <a:off x="6303150" y="4173657"/>
                  <a:ext cx="1770551" cy="1226463"/>
                </a:xfrm>
                <a:prstGeom prst="rect">
                  <a:avLst/>
                </a:prstGeom>
              </p:spPr>
            </p:pic>
            <p:pic>
              <p:nvPicPr>
                <p:cNvPr id="59" name="Image 58" descr="Une image contenant logo&#10;&#10;Description générée automatiquement">
                  <a:extLst>
                    <a:ext uri="{FF2B5EF4-FFF2-40B4-BE49-F238E27FC236}">
                      <a16:creationId xmlns:a16="http://schemas.microsoft.com/office/drawing/2014/main" id="{E754FEF3-7EB3-A0D4-C70E-9B9E2CD577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/>
                <a:srcRect t="19876" b="23885"/>
                <a:stretch/>
              </p:blipFill>
              <p:spPr>
                <a:xfrm>
                  <a:off x="6558853" y="4426685"/>
                  <a:ext cx="1280959" cy="720406"/>
                </a:xfrm>
                <a:prstGeom prst="rect">
                  <a:avLst/>
                </a:prstGeom>
              </p:spPr>
            </p:pic>
          </p:grp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54511490-794A-1457-DAE1-2358E6B51935}"/>
                  </a:ext>
                </a:extLst>
              </p:cNvPr>
              <p:cNvSpPr txBox="1"/>
              <p:nvPr/>
            </p:nvSpPr>
            <p:spPr>
              <a:xfrm>
                <a:off x="6236157" y="5316453"/>
                <a:ext cx="1909360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fr-FR" sz="1100" dirty="0">
                    <a:solidFill>
                      <a:srgbClr val="000000"/>
                    </a:solidFill>
                    <a:latin typeface="Montserrat Light" pitchFamily="2" charset="77"/>
                  </a:rPr>
                  <a:t>Garder le logo lisible avec un arrière plan contrasté ou une vague</a:t>
                </a:r>
                <a:endParaRPr lang="fr-FR" sz="1100" dirty="0">
                  <a:latin typeface="Montserrat Light" pitchFamily="2" charset="77"/>
                </a:endParaRPr>
              </a:p>
            </p:txBody>
          </p:sp>
        </p:grp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D5A6B694-8691-6FCD-B53F-7F0AECDC8A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59796" y="4236908"/>
              <a:ext cx="993602" cy="1017492"/>
            </a:xfrm>
            <a:prstGeom prst="line">
              <a:avLst/>
            </a:prstGeom>
            <a:ln w="317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6F3EC9CA-5C51-1F92-6A88-D57C583611E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07724" y="4236908"/>
              <a:ext cx="993602" cy="1017492"/>
            </a:xfrm>
            <a:prstGeom prst="line">
              <a:avLst/>
            </a:prstGeom>
            <a:ln w="317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8640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personne, main&#10;&#10;Description générée automatiquement">
            <a:extLst>
              <a:ext uri="{FF2B5EF4-FFF2-40B4-BE49-F238E27FC236}">
                <a16:creationId xmlns:a16="http://schemas.microsoft.com/office/drawing/2014/main" id="{A8341541-25AA-F5FF-B33E-75D96A560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3249"/>
            <a:ext cx="12192000" cy="694449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B04547E-1AC7-B48E-94AD-A4713E6B4199}"/>
              </a:ext>
            </a:extLst>
          </p:cNvPr>
          <p:cNvSpPr/>
          <p:nvPr/>
        </p:nvSpPr>
        <p:spPr>
          <a:xfrm>
            <a:off x="0" y="-43249"/>
            <a:ext cx="12192000" cy="6944497"/>
          </a:xfrm>
          <a:prstGeom prst="rect">
            <a:avLst/>
          </a:prstGeom>
          <a:gradFill>
            <a:gsLst>
              <a:gs pos="0">
                <a:srgbClr val="2777E1"/>
              </a:gs>
              <a:gs pos="77000">
                <a:srgbClr val="053B7F"/>
              </a:gs>
            </a:gsLst>
            <a:lin ang="27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rgbClr val="002060"/>
                </a:solidFill>
              </a:ln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1246274D-7499-064D-DA97-6EF459B8872E}"/>
              </a:ext>
            </a:extLst>
          </p:cNvPr>
          <p:cNvSpPr/>
          <p:nvPr/>
        </p:nvSpPr>
        <p:spPr>
          <a:xfrm>
            <a:off x="-1496245" y="3803238"/>
            <a:ext cx="4918842" cy="5183550"/>
          </a:xfrm>
          <a:custGeom>
            <a:avLst/>
            <a:gdLst>
              <a:gd name="connsiteX0" fmla="*/ 0 w 5065986"/>
              <a:gd name="connsiteY0" fmla="*/ 2532993 h 5065986"/>
              <a:gd name="connsiteX1" fmla="*/ 2532993 w 5065986"/>
              <a:gd name="connsiteY1" fmla="*/ 0 h 5065986"/>
              <a:gd name="connsiteX2" fmla="*/ 5065986 w 5065986"/>
              <a:gd name="connsiteY2" fmla="*/ 2532993 h 5065986"/>
              <a:gd name="connsiteX3" fmla="*/ 2532993 w 5065986"/>
              <a:gd name="connsiteY3" fmla="*/ 5065986 h 5065986"/>
              <a:gd name="connsiteX4" fmla="*/ 0 w 5065986"/>
              <a:gd name="connsiteY4" fmla="*/ 2532993 h 5065986"/>
              <a:gd name="connsiteX0" fmla="*/ 0 w 4897821"/>
              <a:gd name="connsiteY0" fmla="*/ 2533090 h 5066187"/>
              <a:gd name="connsiteX1" fmla="*/ 2532993 w 4897821"/>
              <a:gd name="connsiteY1" fmla="*/ 97 h 5066187"/>
              <a:gd name="connsiteX2" fmla="*/ 4897821 w 4897821"/>
              <a:gd name="connsiteY2" fmla="*/ 2606663 h 5066187"/>
              <a:gd name="connsiteX3" fmla="*/ 2532993 w 4897821"/>
              <a:gd name="connsiteY3" fmla="*/ 5066083 h 5066187"/>
              <a:gd name="connsiteX4" fmla="*/ 0 w 4897821"/>
              <a:gd name="connsiteY4" fmla="*/ 2533090 h 5066187"/>
              <a:gd name="connsiteX0" fmla="*/ 0 w 5022465"/>
              <a:gd name="connsiteY0" fmla="*/ 2576009 h 5109063"/>
              <a:gd name="connsiteX1" fmla="*/ 2532993 w 5022465"/>
              <a:gd name="connsiteY1" fmla="*/ 43016 h 5109063"/>
              <a:gd name="connsiteX2" fmla="*/ 4512715 w 5022465"/>
              <a:gd name="connsiteY2" fmla="*/ 1100822 h 5109063"/>
              <a:gd name="connsiteX3" fmla="*/ 4897821 w 5022465"/>
              <a:gd name="connsiteY3" fmla="*/ 2649582 h 5109063"/>
              <a:gd name="connsiteX4" fmla="*/ 2532993 w 5022465"/>
              <a:gd name="connsiteY4" fmla="*/ 5109002 h 5109063"/>
              <a:gd name="connsiteX5" fmla="*/ 0 w 5022465"/>
              <a:gd name="connsiteY5" fmla="*/ 2576009 h 5109063"/>
              <a:gd name="connsiteX0" fmla="*/ 0 w 4992178"/>
              <a:gd name="connsiteY0" fmla="*/ 2576009 h 5109063"/>
              <a:gd name="connsiteX1" fmla="*/ 2532993 w 4992178"/>
              <a:gd name="connsiteY1" fmla="*/ 43016 h 5109063"/>
              <a:gd name="connsiteX2" fmla="*/ 4512715 w 4992178"/>
              <a:gd name="connsiteY2" fmla="*/ 1100822 h 5109063"/>
              <a:gd name="connsiteX3" fmla="*/ 4897821 w 4992178"/>
              <a:gd name="connsiteY3" fmla="*/ 2649582 h 5109063"/>
              <a:gd name="connsiteX4" fmla="*/ 2532993 w 4992178"/>
              <a:gd name="connsiteY4" fmla="*/ 5109002 h 5109063"/>
              <a:gd name="connsiteX5" fmla="*/ 0 w 4992178"/>
              <a:gd name="connsiteY5" fmla="*/ 2576009 h 5109063"/>
              <a:gd name="connsiteX0" fmla="*/ 0 w 4951140"/>
              <a:gd name="connsiteY0" fmla="*/ 2562723 h 5095777"/>
              <a:gd name="connsiteX1" fmla="*/ 2532993 w 4951140"/>
              <a:gd name="connsiteY1" fmla="*/ 29730 h 5095777"/>
              <a:gd name="connsiteX2" fmla="*/ 3945156 w 4951140"/>
              <a:gd name="connsiteY2" fmla="*/ 1266212 h 5095777"/>
              <a:gd name="connsiteX3" fmla="*/ 4897821 w 4951140"/>
              <a:gd name="connsiteY3" fmla="*/ 2636296 h 5095777"/>
              <a:gd name="connsiteX4" fmla="*/ 2532993 w 4951140"/>
              <a:gd name="connsiteY4" fmla="*/ 5095716 h 5095777"/>
              <a:gd name="connsiteX5" fmla="*/ 0 w 4951140"/>
              <a:gd name="connsiteY5" fmla="*/ 2562723 h 5095777"/>
              <a:gd name="connsiteX0" fmla="*/ 0 w 4951140"/>
              <a:gd name="connsiteY0" fmla="*/ 2562723 h 5183550"/>
              <a:gd name="connsiteX1" fmla="*/ 2532993 w 4951140"/>
              <a:gd name="connsiteY1" fmla="*/ 29730 h 5183550"/>
              <a:gd name="connsiteX2" fmla="*/ 3945156 w 4951140"/>
              <a:gd name="connsiteY2" fmla="*/ 1266212 h 5183550"/>
              <a:gd name="connsiteX3" fmla="*/ 4897821 w 4951140"/>
              <a:gd name="connsiteY3" fmla="*/ 2636296 h 5183550"/>
              <a:gd name="connsiteX4" fmla="*/ 4376080 w 4951140"/>
              <a:gd name="connsiteY4" fmla="*/ 4419316 h 5183550"/>
              <a:gd name="connsiteX5" fmla="*/ 2532993 w 4951140"/>
              <a:gd name="connsiteY5" fmla="*/ 5095716 h 5183550"/>
              <a:gd name="connsiteX6" fmla="*/ 0 w 4951140"/>
              <a:gd name="connsiteY6" fmla="*/ 2562723 h 5183550"/>
              <a:gd name="connsiteX0" fmla="*/ 0 w 4971308"/>
              <a:gd name="connsiteY0" fmla="*/ 2562723 h 5183550"/>
              <a:gd name="connsiteX1" fmla="*/ 2532993 w 4971308"/>
              <a:gd name="connsiteY1" fmla="*/ 29730 h 5183550"/>
              <a:gd name="connsiteX2" fmla="*/ 3945156 w 4971308"/>
              <a:gd name="connsiteY2" fmla="*/ 1266212 h 5183550"/>
              <a:gd name="connsiteX3" fmla="*/ 4918842 w 4971308"/>
              <a:gd name="connsiteY3" fmla="*/ 2625786 h 5183550"/>
              <a:gd name="connsiteX4" fmla="*/ 4376080 w 4971308"/>
              <a:gd name="connsiteY4" fmla="*/ 4419316 h 5183550"/>
              <a:gd name="connsiteX5" fmla="*/ 2532993 w 4971308"/>
              <a:gd name="connsiteY5" fmla="*/ 5095716 h 5183550"/>
              <a:gd name="connsiteX6" fmla="*/ 0 w 4971308"/>
              <a:gd name="connsiteY6" fmla="*/ 2562723 h 5183550"/>
              <a:gd name="connsiteX0" fmla="*/ 0 w 4918842"/>
              <a:gd name="connsiteY0" fmla="*/ 2562723 h 5183550"/>
              <a:gd name="connsiteX1" fmla="*/ 2532993 w 4918842"/>
              <a:gd name="connsiteY1" fmla="*/ 29730 h 5183550"/>
              <a:gd name="connsiteX2" fmla="*/ 3945156 w 4918842"/>
              <a:gd name="connsiteY2" fmla="*/ 1266212 h 5183550"/>
              <a:gd name="connsiteX3" fmla="*/ 4918842 w 4918842"/>
              <a:gd name="connsiteY3" fmla="*/ 2625786 h 5183550"/>
              <a:gd name="connsiteX4" fmla="*/ 4376080 w 4918842"/>
              <a:gd name="connsiteY4" fmla="*/ 4419316 h 5183550"/>
              <a:gd name="connsiteX5" fmla="*/ 2532993 w 4918842"/>
              <a:gd name="connsiteY5" fmla="*/ 5095716 h 5183550"/>
              <a:gd name="connsiteX6" fmla="*/ 0 w 4918842"/>
              <a:gd name="connsiteY6" fmla="*/ 2562723 h 518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18842" h="5183550">
                <a:moveTo>
                  <a:pt x="0" y="2562723"/>
                </a:moveTo>
                <a:cubicBezTo>
                  <a:pt x="0" y="1163790"/>
                  <a:pt x="1875467" y="245815"/>
                  <a:pt x="2532993" y="29730"/>
                </a:cubicBezTo>
                <a:cubicBezTo>
                  <a:pt x="3190519" y="-186355"/>
                  <a:pt x="3551018" y="831784"/>
                  <a:pt x="3945156" y="1266212"/>
                </a:cubicBezTo>
                <a:cubicBezTo>
                  <a:pt x="4129087" y="1585027"/>
                  <a:pt x="4905457" y="1829880"/>
                  <a:pt x="4918842" y="2625786"/>
                </a:cubicBezTo>
                <a:cubicBezTo>
                  <a:pt x="4908332" y="3102255"/>
                  <a:pt x="4770218" y="4009413"/>
                  <a:pt x="4376080" y="4419316"/>
                </a:cubicBezTo>
                <a:cubicBezTo>
                  <a:pt x="3981942" y="4829219"/>
                  <a:pt x="3262340" y="5405148"/>
                  <a:pt x="2532993" y="5095716"/>
                </a:cubicBezTo>
                <a:cubicBezTo>
                  <a:pt x="1803646" y="4786284"/>
                  <a:pt x="0" y="3961656"/>
                  <a:pt x="0" y="256272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 descr="Une image contenant logo&#10;&#10;Description générée automatiquement">
            <a:extLst>
              <a:ext uri="{FF2B5EF4-FFF2-40B4-BE49-F238E27FC236}">
                <a16:creationId xmlns:a16="http://schemas.microsoft.com/office/drawing/2014/main" id="{E327873C-F1A5-7BD5-4EF0-312202D5FC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429" y="4734379"/>
            <a:ext cx="2346043" cy="2346043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C27A9919-FF3F-4DA1-0C4C-B6E531FB88E3}"/>
              </a:ext>
            </a:extLst>
          </p:cNvPr>
          <p:cNvSpPr txBox="1">
            <a:spLocks/>
          </p:cNvSpPr>
          <p:nvPr/>
        </p:nvSpPr>
        <p:spPr>
          <a:xfrm>
            <a:off x="3756454" y="2631436"/>
            <a:ext cx="5325762" cy="1267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800" b="1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Une question ?</a:t>
            </a:r>
            <a:endParaRPr lang="fr-FR" sz="3500" b="1" dirty="0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4FB71F7-6260-041F-C3BB-CC3060EAC06B}"/>
              </a:ext>
            </a:extLst>
          </p:cNvPr>
          <p:cNvSpPr txBox="1"/>
          <p:nvPr/>
        </p:nvSpPr>
        <p:spPr>
          <a:xfrm>
            <a:off x="10026869" y="115613"/>
            <a:ext cx="19233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</a:t>
            </a:r>
            <a:r>
              <a:rPr lang="fr-FR" sz="1400" spc="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fi360</a:t>
            </a:r>
            <a:r>
              <a:rPr lang="fr-FR" sz="1400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.fr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C68E2EF-9AA4-09A9-02F8-DB9B3F20E75E}"/>
              </a:ext>
            </a:extLst>
          </p:cNvPr>
          <p:cNvSpPr txBox="1"/>
          <p:nvPr/>
        </p:nvSpPr>
        <p:spPr>
          <a:xfrm>
            <a:off x="4524348" y="3772700"/>
            <a:ext cx="37899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>
                <a:solidFill>
                  <a:schemeClr val="bg1"/>
                </a:solidFill>
                <a:latin typeface="Montserrat Light" pitchFamily="2" charset="77"/>
                <a:ea typeface="Open Sans ExtraBold" panose="020B0606030504020204" pitchFamily="34" charset="0"/>
                <a:cs typeface="Open Sans ExtraBold" panose="020B0606030504020204" pitchFamily="34" charset="0"/>
              </a:rPr>
              <a:t>Pour toute question nous serons ravis  de répondre par mail : contact@fi360.fr</a:t>
            </a:r>
            <a:endParaRPr lang="fr-FR" sz="1100" dirty="0">
              <a:solidFill>
                <a:schemeClr val="bg1"/>
              </a:solidFill>
              <a:latin typeface="Montserrat Light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C6BE1E9-AF80-29D9-3FAB-7FF3F34C6533}"/>
              </a:ext>
            </a:extLst>
          </p:cNvPr>
          <p:cNvSpPr txBox="1"/>
          <p:nvPr/>
        </p:nvSpPr>
        <p:spPr>
          <a:xfrm>
            <a:off x="2073307" y="4479660"/>
            <a:ext cx="86920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spc="300" dirty="0">
                <a:solidFill>
                  <a:schemeClr val="bg1">
                    <a:alpha val="14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Charte graphique 2023</a:t>
            </a:r>
          </a:p>
        </p:txBody>
      </p:sp>
    </p:spTree>
    <p:extLst>
      <p:ext uri="{BB962C8B-B14F-4D97-AF65-F5344CB8AC3E}">
        <p14:creationId xmlns:p14="http://schemas.microsoft.com/office/powerpoint/2010/main" val="365594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22222E-6 C -0.01537 -0.02222 0.01732 -0.02222 0.00143 2.22222E-6 C 0.01732 -0.02222 0.01732 0.02477 0.00143 0.00208 C 0.01732 0.02477 -0.01537 0.02477 1.25E-6 0.00208 C -0.01537 0.02477 -0.01537 -0.02222 1.25E-6 2.22222E-6 Z " pathEditMode="relative" rAng="0" ptsTypes="AAAAA">
                                      <p:cBhvr>
                                        <p:cTn id="12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00" y="116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0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2377FFA-41AE-15DA-0809-8F02E83B2F68}"/>
              </a:ext>
            </a:extLst>
          </p:cNvPr>
          <p:cNvSpPr/>
          <p:nvPr/>
        </p:nvSpPr>
        <p:spPr>
          <a:xfrm>
            <a:off x="0" y="0"/>
            <a:ext cx="12191999" cy="6944497"/>
          </a:xfrm>
          <a:prstGeom prst="rect">
            <a:avLst/>
          </a:prstGeom>
          <a:gradFill>
            <a:gsLst>
              <a:gs pos="0">
                <a:srgbClr val="F8FCFF"/>
              </a:gs>
              <a:gs pos="85000">
                <a:srgbClr val="E9F0F9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rgbClr val="002060"/>
                </a:solidFill>
              </a:ln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E5584E05-FE79-640D-BA3B-BC5E00D2B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8428" y="-1494593"/>
            <a:ext cx="9273169" cy="7719708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E6984BE-41FC-B46D-993E-005F1B922D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656" y="814552"/>
            <a:ext cx="6172712" cy="6172712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C061FEA-ADA7-12B2-6D25-21FDF904FA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825" y="3472248"/>
            <a:ext cx="7772400" cy="1797175"/>
          </a:xfrm>
          <a:prstGeom prst="rect">
            <a:avLst/>
          </a:prstGeom>
        </p:spPr>
      </p:pic>
      <p:pic>
        <p:nvPicPr>
          <p:cNvPr id="24" name="Image 23" descr="Une image contenant logo&#10;&#10;Description générée automatiquement">
            <a:extLst>
              <a:ext uri="{FF2B5EF4-FFF2-40B4-BE49-F238E27FC236}">
                <a16:creationId xmlns:a16="http://schemas.microsoft.com/office/drawing/2014/main" id="{63C8D865-E7B5-604B-D85E-EEC7BE14A2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1307" y="1103069"/>
            <a:ext cx="2346043" cy="234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8621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0A572A0-0DFF-4E70-22C5-89175E2603B1}"/>
              </a:ext>
            </a:extLst>
          </p:cNvPr>
          <p:cNvSpPr/>
          <p:nvPr/>
        </p:nvSpPr>
        <p:spPr>
          <a:xfrm flipH="1">
            <a:off x="2766209" y="0"/>
            <a:ext cx="4571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rgbClr val="002060"/>
                </a:solidFill>
              </a:ln>
            </a:endParaRPr>
          </a:p>
        </p:txBody>
      </p:sp>
      <p:pic>
        <p:nvPicPr>
          <p:cNvPr id="12" name="Image 11" descr="Une image contenant logo&#10;&#10;Description générée automatiquement">
            <a:extLst>
              <a:ext uri="{FF2B5EF4-FFF2-40B4-BE49-F238E27FC236}">
                <a16:creationId xmlns:a16="http://schemas.microsoft.com/office/drawing/2014/main" id="{1A826877-0996-175D-0B9D-83D0C2BF2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2144" y="2019500"/>
            <a:ext cx="3730346" cy="2176035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24C1DDA9-EC9D-FD83-6693-D8AC5A25B699}"/>
              </a:ext>
            </a:extLst>
          </p:cNvPr>
          <p:cNvSpPr txBox="1">
            <a:spLocks/>
          </p:cNvSpPr>
          <p:nvPr/>
        </p:nvSpPr>
        <p:spPr>
          <a:xfrm>
            <a:off x="239854" y="5862835"/>
            <a:ext cx="2372499" cy="3139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400" b="1" dirty="0">
                <a:solidFill>
                  <a:schemeClr val="bg1">
                    <a:alpha val="21732"/>
                  </a:schemeClr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Utilisations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43014EB-B16B-E9C4-795F-B205BB3C92BA}"/>
              </a:ext>
            </a:extLst>
          </p:cNvPr>
          <p:cNvSpPr txBox="1"/>
          <p:nvPr/>
        </p:nvSpPr>
        <p:spPr>
          <a:xfrm>
            <a:off x="4936530" y="4412140"/>
            <a:ext cx="51012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100" dirty="0">
                <a:solidFill>
                  <a:srgbClr val="000000"/>
                </a:solidFill>
                <a:effectLst/>
                <a:latin typeface="Montserrat Light" pitchFamily="2" charset="77"/>
              </a:rPr>
              <a:t>Notre précédent logo était là depuis le début, et nous savons que beaucoup de gens le tiennent à cœur. Heureusement, notre nouveau logo préserve les éléments les plus importants de ce que F.i360° a toujours été et de ce qui nous rend uniques.</a:t>
            </a:r>
            <a:endParaRPr lang="fr-FR" sz="1100" dirty="0">
              <a:latin typeface="Montserrat Light" pitchFamily="2" charset="77"/>
            </a:endParaRPr>
          </a:p>
        </p:txBody>
      </p:sp>
      <p:pic>
        <p:nvPicPr>
          <p:cNvPr id="13" name="Image 12" descr="Une image contenant logo&#10;&#10;Description générée automatiquement">
            <a:extLst>
              <a:ext uri="{FF2B5EF4-FFF2-40B4-BE49-F238E27FC236}">
                <a16:creationId xmlns:a16="http://schemas.microsoft.com/office/drawing/2014/main" id="{8FCD528B-BE92-EE04-8640-5ABDDD688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3357" y="1466385"/>
            <a:ext cx="3590693" cy="3590693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9A694F80-5E6E-9739-F550-E7E099CF31F4}"/>
              </a:ext>
            </a:extLst>
          </p:cNvPr>
          <p:cNvGrpSpPr/>
          <p:nvPr/>
        </p:nvGrpSpPr>
        <p:grpSpPr>
          <a:xfrm>
            <a:off x="77605" y="1152475"/>
            <a:ext cx="3021378" cy="5102783"/>
            <a:chOff x="77605" y="1152475"/>
            <a:chExt cx="3021378" cy="5102783"/>
          </a:xfrm>
        </p:grpSpPr>
        <p:sp>
          <p:nvSpPr>
            <p:cNvPr id="10" name="Titre 1">
              <a:extLst>
                <a:ext uri="{FF2B5EF4-FFF2-40B4-BE49-F238E27FC236}">
                  <a16:creationId xmlns:a16="http://schemas.microsoft.com/office/drawing/2014/main" id="{90EC2406-6477-CC80-ADEE-AA63EBB552A1}"/>
                </a:ext>
              </a:extLst>
            </p:cNvPr>
            <p:cNvSpPr txBox="1">
              <a:spLocks/>
            </p:cNvSpPr>
            <p:nvPr/>
          </p:nvSpPr>
          <p:spPr>
            <a:xfrm>
              <a:off x="77605" y="1152475"/>
              <a:ext cx="3021378" cy="3139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fr-FR" b="1" dirty="0">
                  <a:solidFill>
                    <a:srgbClr val="3A3C51"/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Refonte </a:t>
              </a:r>
            </a:p>
            <a:p>
              <a:r>
                <a:rPr lang="fr-FR" b="1" dirty="0">
                  <a:solidFill>
                    <a:srgbClr val="3A3C51"/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logo</a:t>
              </a:r>
            </a:p>
          </p:txBody>
        </p:sp>
        <p:sp>
          <p:nvSpPr>
            <p:cNvPr id="14" name="Titre 1">
              <a:extLst>
                <a:ext uri="{FF2B5EF4-FFF2-40B4-BE49-F238E27FC236}">
                  <a16:creationId xmlns:a16="http://schemas.microsoft.com/office/drawing/2014/main" id="{04C790C4-CE1D-FBDE-AAAE-1C1D4992AAC6}"/>
                </a:ext>
              </a:extLst>
            </p:cNvPr>
            <p:cNvSpPr txBox="1">
              <a:spLocks/>
            </p:cNvSpPr>
            <p:nvPr/>
          </p:nvSpPr>
          <p:spPr>
            <a:xfrm>
              <a:off x="262712" y="4811371"/>
              <a:ext cx="2372499" cy="3139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fr-FR" sz="1400" b="1" dirty="0">
                  <a:solidFill>
                    <a:srgbClr val="3A3C51">
                      <a:alpha val="21732"/>
                    </a:srgbClr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Couleurs</a:t>
              </a:r>
            </a:p>
          </p:txBody>
        </p:sp>
        <p:sp>
          <p:nvSpPr>
            <p:cNvPr id="15" name="Titre 1">
              <a:extLst>
                <a:ext uri="{FF2B5EF4-FFF2-40B4-BE49-F238E27FC236}">
                  <a16:creationId xmlns:a16="http://schemas.microsoft.com/office/drawing/2014/main" id="{FA0043DE-4EE0-B766-0685-B6D95F43BF0E}"/>
                </a:ext>
              </a:extLst>
            </p:cNvPr>
            <p:cNvSpPr txBox="1">
              <a:spLocks/>
            </p:cNvSpPr>
            <p:nvPr/>
          </p:nvSpPr>
          <p:spPr>
            <a:xfrm>
              <a:off x="251445" y="5342258"/>
              <a:ext cx="2372499" cy="3139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fr-FR" sz="1400" b="1" dirty="0">
                  <a:solidFill>
                    <a:srgbClr val="3A3C51">
                      <a:alpha val="21732"/>
                    </a:srgbClr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Typographies</a:t>
              </a:r>
            </a:p>
          </p:txBody>
        </p:sp>
        <p:sp>
          <p:nvSpPr>
            <p:cNvPr id="17" name="Titre 1">
              <a:extLst>
                <a:ext uri="{FF2B5EF4-FFF2-40B4-BE49-F238E27FC236}">
                  <a16:creationId xmlns:a16="http://schemas.microsoft.com/office/drawing/2014/main" id="{08D3E388-47BB-83A5-33EF-64FFEC6AFA24}"/>
                </a:ext>
              </a:extLst>
            </p:cNvPr>
            <p:cNvSpPr txBox="1">
              <a:spLocks/>
            </p:cNvSpPr>
            <p:nvPr/>
          </p:nvSpPr>
          <p:spPr>
            <a:xfrm>
              <a:off x="239853" y="2793607"/>
              <a:ext cx="2372499" cy="3139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fr-FR" sz="1400" b="1" dirty="0">
                  <a:solidFill>
                    <a:srgbClr val="3A3C51"/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Refonte  logo</a:t>
              </a:r>
            </a:p>
          </p:txBody>
        </p:sp>
        <p:sp>
          <p:nvSpPr>
            <p:cNvPr id="18" name="Titre 1">
              <a:extLst>
                <a:ext uri="{FF2B5EF4-FFF2-40B4-BE49-F238E27FC236}">
                  <a16:creationId xmlns:a16="http://schemas.microsoft.com/office/drawing/2014/main" id="{E78CB984-BF7A-364E-3F3A-5E75453A45EE}"/>
                </a:ext>
              </a:extLst>
            </p:cNvPr>
            <p:cNvSpPr txBox="1">
              <a:spLocks/>
            </p:cNvSpPr>
            <p:nvPr/>
          </p:nvSpPr>
          <p:spPr>
            <a:xfrm>
              <a:off x="262713" y="5941348"/>
              <a:ext cx="2372499" cy="3139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fr-FR" sz="1400" b="1" dirty="0">
                  <a:solidFill>
                    <a:srgbClr val="3A3C51">
                      <a:alpha val="21732"/>
                    </a:srgbClr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Utilisations</a:t>
              </a:r>
            </a:p>
          </p:txBody>
        </p:sp>
      </p:grp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E12FCC37-9355-F941-E1D1-F5CF27A80BAE}"/>
              </a:ext>
            </a:extLst>
          </p:cNvPr>
          <p:cNvCxnSpPr>
            <a:stCxn id="11" idx="0"/>
            <a:endCxn id="11" idx="2"/>
          </p:cNvCxnSpPr>
          <p:nvPr/>
        </p:nvCxnSpPr>
        <p:spPr>
          <a:xfrm>
            <a:off x="2789068" y="0"/>
            <a:ext cx="0" cy="6858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D2602AF3-3F98-7C53-68C2-E3A5802ECCBB}"/>
              </a:ext>
            </a:extLst>
          </p:cNvPr>
          <p:cNvSpPr txBox="1"/>
          <p:nvPr/>
        </p:nvSpPr>
        <p:spPr>
          <a:xfrm>
            <a:off x="354780" y="3261892"/>
            <a:ext cx="1671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100" dirty="0">
                <a:solidFill>
                  <a:srgbClr val="000000"/>
                </a:solidFill>
                <a:effectLst/>
                <a:latin typeface="Montserrat Light" pitchFamily="2" charset="77"/>
              </a:rPr>
              <a:t>Ancien logo</a:t>
            </a:r>
            <a:endParaRPr lang="fr-FR" sz="1100" dirty="0">
              <a:latin typeface="Montserrat Light" pitchFamily="2" charset="77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C94488E-4898-FA85-30D0-FF952C444655}"/>
              </a:ext>
            </a:extLst>
          </p:cNvPr>
          <p:cNvSpPr txBox="1"/>
          <p:nvPr/>
        </p:nvSpPr>
        <p:spPr>
          <a:xfrm>
            <a:off x="337459" y="3629236"/>
            <a:ext cx="1671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100" dirty="0">
                <a:solidFill>
                  <a:srgbClr val="3A3C51">
                    <a:alpha val="22000"/>
                  </a:srgbClr>
                </a:solidFill>
                <a:effectLst/>
                <a:latin typeface="Montserrat Light" pitchFamily="2" charset="77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Nouveau Logo</a:t>
            </a:r>
            <a:endParaRPr lang="fr-FR" sz="1100" dirty="0">
              <a:solidFill>
                <a:srgbClr val="3A3C51">
                  <a:alpha val="22000"/>
                </a:srgbClr>
              </a:solidFill>
              <a:latin typeface="Montserrat Light" pitchFamily="2" charset="77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621C0AE-1CE6-BBC5-490A-D65729F8FCCB}"/>
              </a:ext>
            </a:extLst>
          </p:cNvPr>
          <p:cNvSpPr txBox="1"/>
          <p:nvPr/>
        </p:nvSpPr>
        <p:spPr>
          <a:xfrm>
            <a:off x="337459" y="3999736"/>
            <a:ext cx="1671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100" dirty="0">
                <a:solidFill>
                  <a:srgbClr val="3A3C51">
                    <a:alpha val="22000"/>
                  </a:srgbClr>
                </a:solidFill>
                <a:effectLst/>
                <a:latin typeface="Montserrat Light" pitchFamily="2" charset="77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Logo </a:t>
            </a:r>
            <a:r>
              <a:rPr lang="fr-FR" sz="1100" dirty="0" err="1">
                <a:solidFill>
                  <a:srgbClr val="3A3C51">
                    <a:alpha val="22000"/>
                  </a:srgbClr>
                </a:solidFill>
                <a:effectLst/>
                <a:latin typeface="Montserrat Light" pitchFamily="2" charset="77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Otag</a:t>
            </a:r>
            <a:r>
              <a:rPr lang="fr-FR" sz="1100" dirty="0">
                <a:solidFill>
                  <a:srgbClr val="3A3C51">
                    <a:alpha val="22000"/>
                  </a:srgbClr>
                </a:solidFill>
                <a:effectLst/>
                <a:latin typeface="Montserrat Light" pitchFamily="2" charset="77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bouteille</a:t>
            </a:r>
            <a:endParaRPr lang="fr-FR" sz="1100" dirty="0">
              <a:solidFill>
                <a:srgbClr val="3A3C51">
                  <a:alpha val="22000"/>
                </a:srgbClr>
              </a:solidFill>
              <a:latin typeface="Montserrat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724032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2377FFA-41AE-15DA-0809-8F02E83B2F68}"/>
              </a:ext>
            </a:extLst>
          </p:cNvPr>
          <p:cNvSpPr/>
          <p:nvPr/>
        </p:nvSpPr>
        <p:spPr>
          <a:xfrm>
            <a:off x="2797138" y="0"/>
            <a:ext cx="9394861" cy="6944497"/>
          </a:xfrm>
          <a:prstGeom prst="rect">
            <a:avLst/>
          </a:prstGeom>
          <a:gradFill>
            <a:gsLst>
              <a:gs pos="0">
                <a:srgbClr val="2777E1"/>
              </a:gs>
              <a:gs pos="77000">
                <a:srgbClr val="053B7F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rgbClr val="002060"/>
                </a:solidFill>
              </a:ln>
            </a:endParaRPr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9FB499EA-DCEB-2174-C53A-5971087DDA4E}"/>
              </a:ext>
            </a:extLst>
          </p:cNvPr>
          <p:cNvSpPr/>
          <p:nvPr/>
        </p:nvSpPr>
        <p:spPr>
          <a:xfrm>
            <a:off x="4489443" y="847957"/>
            <a:ext cx="4905419" cy="5162086"/>
          </a:xfrm>
          <a:custGeom>
            <a:avLst/>
            <a:gdLst>
              <a:gd name="connsiteX0" fmla="*/ 0 w 5065986"/>
              <a:gd name="connsiteY0" fmla="*/ 2532993 h 5065986"/>
              <a:gd name="connsiteX1" fmla="*/ 2532993 w 5065986"/>
              <a:gd name="connsiteY1" fmla="*/ 0 h 5065986"/>
              <a:gd name="connsiteX2" fmla="*/ 5065986 w 5065986"/>
              <a:gd name="connsiteY2" fmla="*/ 2532993 h 5065986"/>
              <a:gd name="connsiteX3" fmla="*/ 2532993 w 5065986"/>
              <a:gd name="connsiteY3" fmla="*/ 5065986 h 5065986"/>
              <a:gd name="connsiteX4" fmla="*/ 0 w 5065986"/>
              <a:gd name="connsiteY4" fmla="*/ 2532993 h 5065986"/>
              <a:gd name="connsiteX0" fmla="*/ 0 w 4897821"/>
              <a:gd name="connsiteY0" fmla="*/ 2533090 h 5066187"/>
              <a:gd name="connsiteX1" fmla="*/ 2532993 w 4897821"/>
              <a:gd name="connsiteY1" fmla="*/ 97 h 5066187"/>
              <a:gd name="connsiteX2" fmla="*/ 4897821 w 4897821"/>
              <a:gd name="connsiteY2" fmla="*/ 2606663 h 5066187"/>
              <a:gd name="connsiteX3" fmla="*/ 2532993 w 4897821"/>
              <a:gd name="connsiteY3" fmla="*/ 5066083 h 5066187"/>
              <a:gd name="connsiteX4" fmla="*/ 0 w 4897821"/>
              <a:gd name="connsiteY4" fmla="*/ 2533090 h 5066187"/>
              <a:gd name="connsiteX0" fmla="*/ 0 w 5022465"/>
              <a:gd name="connsiteY0" fmla="*/ 2576009 h 5109063"/>
              <a:gd name="connsiteX1" fmla="*/ 2532993 w 5022465"/>
              <a:gd name="connsiteY1" fmla="*/ 43016 h 5109063"/>
              <a:gd name="connsiteX2" fmla="*/ 4512715 w 5022465"/>
              <a:gd name="connsiteY2" fmla="*/ 1100822 h 5109063"/>
              <a:gd name="connsiteX3" fmla="*/ 4897821 w 5022465"/>
              <a:gd name="connsiteY3" fmla="*/ 2649582 h 5109063"/>
              <a:gd name="connsiteX4" fmla="*/ 2532993 w 5022465"/>
              <a:gd name="connsiteY4" fmla="*/ 5109002 h 5109063"/>
              <a:gd name="connsiteX5" fmla="*/ 0 w 5022465"/>
              <a:gd name="connsiteY5" fmla="*/ 2576009 h 5109063"/>
              <a:gd name="connsiteX0" fmla="*/ 0 w 4992178"/>
              <a:gd name="connsiteY0" fmla="*/ 2576009 h 5109063"/>
              <a:gd name="connsiteX1" fmla="*/ 2532993 w 4992178"/>
              <a:gd name="connsiteY1" fmla="*/ 43016 h 5109063"/>
              <a:gd name="connsiteX2" fmla="*/ 4512715 w 4992178"/>
              <a:gd name="connsiteY2" fmla="*/ 1100822 h 5109063"/>
              <a:gd name="connsiteX3" fmla="*/ 4897821 w 4992178"/>
              <a:gd name="connsiteY3" fmla="*/ 2649582 h 5109063"/>
              <a:gd name="connsiteX4" fmla="*/ 2532993 w 4992178"/>
              <a:gd name="connsiteY4" fmla="*/ 5109002 h 5109063"/>
              <a:gd name="connsiteX5" fmla="*/ 0 w 4992178"/>
              <a:gd name="connsiteY5" fmla="*/ 2576009 h 5109063"/>
              <a:gd name="connsiteX0" fmla="*/ 0 w 4951140"/>
              <a:gd name="connsiteY0" fmla="*/ 2562723 h 5095777"/>
              <a:gd name="connsiteX1" fmla="*/ 2532993 w 4951140"/>
              <a:gd name="connsiteY1" fmla="*/ 29730 h 5095777"/>
              <a:gd name="connsiteX2" fmla="*/ 3945156 w 4951140"/>
              <a:gd name="connsiteY2" fmla="*/ 1266212 h 5095777"/>
              <a:gd name="connsiteX3" fmla="*/ 4897821 w 4951140"/>
              <a:gd name="connsiteY3" fmla="*/ 2636296 h 5095777"/>
              <a:gd name="connsiteX4" fmla="*/ 2532993 w 4951140"/>
              <a:gd name="connsiteY4" fmla="*/ 5095716 h 5095777"/>
              <a:gd name="connsiteX5" fmla="*/ 0 w 4951140"/>
              <a:gd name="connsiteY5" fmla="*/ 2562723 h 5095777"/>
              <a:gd name="connsiteX0" fmla="*/ 0 w 4951140"/>
              <a:gd name="connsiteY0" fmla="*/ 2562723 h 5183550"/>
              <a:gd name="connsiteX1" fmla="*/ 2532993 w 4951140"/>
              <a:gd name="connsiteY1" fmla="*/ 29730 h 5183550"/>
              <a:gd name="connsiteX2" fmla="*/ 3945156 w 4951140"/>
              <a:gd name="connsiteY2" fmla="*/ 1266212 h 5183550"/>
              <a:gd name="connsiteX3" fmla="*/ 4897821 w 4951140"/>
              <a:gd name="connsiteY3" fmla="*/ 2636296 h 5183550"/>
              <a:gd name="connsiteX4" fmla="*/ 4376080 w 4951140"/>
              <a:gd name="connsiteY4" fmla="*/ 4419316 h 5183550"/>
              <a:gd name="connsiteX5" fmla="*/ 2532993 w 4951140"/>
              <a:gd name="connsiteY5" fmla="*/ 5095716 h 5183550"/>
              <a:gd name="connsiteX6" fmla="*/ 0 w 4951140"/>
              <a:gd name="connsiteY6" fmla="*/ 2562723 h 5183550"/>
              <a:gd name="connsiteX0" fmla="*/ 0 w 4971308"/>
              <a:gd name="connsiteY0" fmla="*/ 2562723 h 5183550"/>
              <a:gd name="connsiteX1" fmla="*/ 2532993 w 4971308"/>
              <a:gd name="connsiteY1" fmla="*/ 29730 h 5183550"/>
              <a:gd name="connsiteX2" fmla="*/ 3945156 w 4971308"/>
              <a:gd name="connsiteY2" fmla="*/ 1266212 h 5183550"/>
              <a:gd name="connsiteX3" fmla="*/ 4918842 w 4971308"/>
              <a:gd name="connsiteY3" fmla="*/ 2625786 h 5183550"/>
              <a:gd name="connsiteX4" fmla="*/ 4376080 w 4971308"/>
              <a:gd name="connsiteY4" fmla="*/ 4419316 h 5183550"/>
              <a:gd name="connsiteX5" fmla="*/ 2532993 w 4971308"/>
              <a:gd name="connsiteY5" fmla="*/ 5095716 h 5183550"/>
              <a:gd name="connsiteX6" fmla="*/ 0 w 4971308"/>
              <a:gd name="connsiteY6" fmla="*/ 2562723 h 5183550"/>
              <a:gd name="connsiteX0" fmla="*/ 0 w 4918842"/>
              <a:gd name="connsiteY0" fmla="*/ 2562723 h 5183550"/>
              <a:gd name="connsiteX1" fmla="*/ 2532993 w 4918842"/>
              <a:gd name="connsiteY1" fmla="*/ 29730 h 5183550"/>
              <a:gd name="connsiteX2" fmla="*/ 3945156 w 4918842"/>
              <a:gd name="connsiteY2" fmla="*/ 1266212 h 5183550"/>
              <a:gd name="connsiteX3" fmla="*/ 4918842 w 4918842"/>
              <a:gd name="connsiteY3" fmla="*/ 2625786 h 5183550"/>
              <a:gd name="connsiteX4" fmla="*/ 4376080 w 4918842"/>
              <a:gd name="connsiteY4" fmla="*/ 4419316 h 5183550"/>
              <a:gd name="connsiteX5" fmla="*/ 2532993 w 4918842"/>
              <a:gd name="connsiteY5" fmla="*/ 5095716 h 5183550"/>
              <a:gd name="connsiteX6" fmla="*/ 0 w 4918842"/>
              <a:gd name="connsiteY6" fmla="*/ 2562723 h 518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18842" h="5183550">
                <a:moveTo>
                  <a:pt x="0" y="2562723"/>
                </a:moveTo>
                <a:cubicBezTo>
                  <a:pt x="0" y="1163790"/>
                  <a:pt x="1875467" y="245815"/>
                  <a:pt x="2532993" y="29730"/>
                </a:cubicBezTo>
                <a:cubicBezTo>
                  <a:pt x="3190519" y="-186355"/>
                  <a:pt x="3551018" y="831784"/>
                  <a:pt x="3945156" y="1266212"/>
                </a:cubicBezTo>
                <a:cubicBezTo>
                  <a:pt x="4129087" y="1585027"/>
                  <a:pt x="4905457" y="1829880"/>
                  <a:pt x="4918842" y="2625786"/>
                </a:cubicBezTo>
                <a:cubicBezTo>
                  <a:pt x="4908332" y="3102255"/>
                  <a:pt x="4770218" y="4009413"/>
                  <a:pt x="4376080" y="4419316"/>
                </a:cubicBezTo>
                <a:cubicBezTo>
                  <a:pt x="3981942" y="4829219"/>
                  <a:pt x="3262340" y="5405148"/>
                  <a:pt x="2532993" y="5095716"/>
                </a:cubicBezTo>
                <a:cubicBezTo>
                  <a:pt x="1803646" y="4786284"/>
                  <a:pt x="0" y="3961656"/>
                  <a:pt x="0" y="256272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 descr="Une image contenant logo&#10;&#10;Description générée automatiquement">
            <a:extLst>
              <a:ext uri="{FF2B5EF4-FFF2-40B4-BE49-F238E27FC236}">
                <a16:creationId xmlns:a16="http://schemas.microsoft.com/office/drawing/2014/main" id="{8703F843-93D3-7699-7C1D-B48A76BCA6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876" b="23885"/>
          <a:stretch/>
        </p:blipFill>
        <p:spPr>
          <a:xfrm>
            <a:off x="5049940" y="2364828"/>
            <a:ext cx="3784424" cy="2128344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04329215-F871-E551-1185-B20E3255364E}"/>
              </a:ext>
            </a:extLst>
          </p:cNvPr>
          <p:cNvSpPr txBox="1"/>
          <p:nvPr/>
        </p:nvSpPr>
        <p:spPr>
          <a:xfrm>
            <a:off x="9712627" y="3472248"/>
            <a:ext cx="214539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100" dirty="0">
                <a:solidFill>
                  <a:schemeClr val="bg1"/>
                </a:solidFill>
                <a:effectLst/>
                <a:latin typeface="Montserrat Light" pitchFamily="2" charset="77"/>
              </a:rPr>
              <a:t>F.i360° est notre signature.</a:t>
            </a:r>
          </a:p>
          <a:p>
            <a:pPr algn="l"/>
            <a:r>
              <a:rPr lang="fr-FR" sz="1100" dirty="0">
                <a:solidFill>
                  <a:schemeClr val="bg1"/>
                </a:solidFill>
                <a:effectLst/>
                <a:latin typeface="Montserrat Light" pitchFamily="2" charset="77"/>
              </a:rPr>
              <a:t>Notre mot-symbole et ses couleurs sont nos atouts les plus reconnaissables.</a:t>
            </a:r>
          </a:p>
          <a:p>
            <a:pPr algn="l"/>
            <a:r>
              <a:rPr lang="fr-FR" sz="1100" dirty="0">
                <a:solidFill>
                  <a:schemeClr val="bg1"/>
                </a:solidFill>
                <a:effectLst/>
                <a:latin typeface="Montserrat Light" pitchFamily="2" charset="77"/>
              </a:rPr>
              <a:t>L'approche préférée consiste à utiliser le logo seul ou dans une bulle « liquide ». </a:t>
            </a:r>
          </a:p>
          <a:p>
            <a:pPr algn="l"/>
            <a:r>
              <a:rPr lang="fr-FR" sz="1100" dirty="0">
                <a:solidFill>
                  <a:schemeClr val="bg1"/>
                </a:solidFill>
                <a:effectLst/>
                <a:latin typeface="Montserrat Light" pitchFamily="2" charset="77"/>
              </a:rPr>
              <a:t>Cela permet la flexibilité de présenter F.i360° avec une plus grande importance tout en évoquant le secteur du gaz et du liquide frigorigène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696F2959-2420-1A6F-CF09-C22A8192926A}"/>
              </a:ext>
            </a:extLst>
          </p:cNvPr>
          <p:cNvSpPr txBox="1">
            <a:spLocks/>
          </p:cNvSpPr>
          <p:nvPr/>
        </p:nvSpPr>
        <p:spPr>
          <a:xfrm>
            <a:off x="77605" y="1152475"/>
            <a:ext cx="3021378" cy="3139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rgbClr val="3A3C5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Nouveau </a:t>
            </a:r>
          </a:p>
          <a:p>
            <a:r>
              <a:rPr lang="fr-FR" b="1" dirty="0">
                <a:solidFill>
                  <a:srgbClr val="3A3C5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logo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9A434966-7E1C-A044-FA68-013606043586}"/>
              </a:ext>
            </a:extLst>
          </p:cNvPr>
          <p:cNvGrpSpPr/>
          <p:nvPr/>
        </p:nvGrpSpPr>
        <p:grpSpPr>
          <a:xfrm>
            <a:off x="239853" y="2793607"/>
            <a:ext cx="2395359" cy="3461651"/>
            <a:chOff x="239853" y="2793607"/>
            <a:chExt cx="2395359" cy="3461651"/>
          </a:xfrm>
        </p:grpSpPr>
        <p:sp>
          <p:nvSpPr>
            <p:cNvPr id="9" name="Titre 1">
              <a:extLst>
                <a:ext uri="{FF2B5EF4-FFF2-40B4-BE49-F238E27FC236}">
                  <a16:creationId xmlns:a16="http://schemas.microsoft.com/office/drawing/2014/main" id="{A0475F0F-26D7-0CF2-D0E8-089EE3CFA6A6}"/>
                </a:ext>
              </a:extLst>
            </p:cNvPr>
            <p:cNvSpPr txBox="1">
              <a:spLocks/>
            </p:cNvSpPr>
            <p:nvPr/>
          </p:nvSpPr>
          <p:spPr>
            <a:xfrm>
              <a:off x="262712" y="4811371"/>
              <a:ext cx="2372499" cy="3139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fr-FR" sz="1400" b="1" dirty="0">
                  <a:solidFill>
                    <a:srgbClr val="3A3C51">
                      <a:alpha val="21732"/>
                    </a:srgbClr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Couleurs</a:t>
              </a:r>
            </a:p>
          </p:txBody>
        </p:sp>
        <p:sp>
          <p:nvSpPr>
            <p:cNvPr id="10" name="Titre 1">
              <a:extLst>
                <a:ext uri="{FF2B5EF4-FFF2-40B4-BE49-F238E27FC236}">
                  <a16:creationId xmlns:a16="http://schemas.microsoft.com/office/drawing/2014/main" id="{4B72561D-4CD8-91E7-CF31-279EB108EC1A}"/>
                </a:ext>
              </a:extLst>
            </p:cNvPr>
            <p:cNvSpPr txBox="1">
              <a:spLocks/>
            </p:cNvSpPr>
            <p:nvPr/>
          </p:nvSpPr>
          <p:spPr>
            <a:xfrm>
              <a:off x="251445" y="5342258"/>
              <a:ext cx="2372499" cy="3139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fr-FR" sz="1400" b="1" dirty="0">
                  <a:solidFill>
                    <a:srgbClr val="3A3C51">
                      <a:alpha val="21732"/>
                    </a:srgbClr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Typographies</a:t>
              </a:r>
            </a:p>
          </p:txBody>
        </p:sp>
        <p:sp>
          <p:nvSpPr>
            <p:cNvPr id="11" name="Titre 1">
              <a:extLst>
                <a:ext uri="{FF2B5EF4-FFF2-40B4-BE49-F238E27FC236}">
                  <a16:creationId xmlns:a16="http://schemas.microsoft.com/office/drawing/2014/main" id="{C51F6677-93A4-C22A-5BBF-9B8C22E47B5B}"/>
                </a:ext>
              </a:extLst>
            </p:cNvPr>
            <p:cNvSpPr txBox="1">
              <a:spLocks/>
            </p:cNvSpPr>
            <p:nvPr/>
          </p:nvSpPr>
          <p:spPr>
            <a:xfrm>
              <a:off x="239853" y="2793607"/>
              <a:ext cx="2372499" cy="3139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fr-FR" sz="1400" b="1" dirty="0">
                  <a:solidFill>
                    <a:srgbClr val="3A3C51"/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Refonte  logo</a:t>
              </a:r>
            </a:p>
          </p:txBody>
        </p:sp>
        <p:sp>
          <p:nvSpPr>
            <p:cNvPr id="13" name="Titre 1">
              <a:extLst>
                <a:ext uri="{FF2B5EF4-FFF2-40B4-BE49-F238E27FC236}">
                  <a16:creationId xmlns:a16="http://schemas.microsoft.com/office/drawing/2014/main" id="{DA26A6D0-AE99-E1AB-D2FF-7CDE849F8FCF}"/>
                </a:ext>
              </a:extLst>
            </p:cNvPr>
            <p:cNvSpPr txBox="1">
              <a:spLocks/>
            </p:cNvSpPr>
            <p:nvPr/>
          </p:nvSpPr>
          <p:spPr>
            <a:xfrm>
              <a:off x="262713" y="5941348"/>
              <a:ext cx="2372499" cy="3139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fr-FR" sz="1400" b="1" dirty="0">
                  <a:solidFill>
                    <a:srgbClr val="3A3C51">
                      <a:alpha val="21732"/>
                    </a:srgbClr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Utilisations</a:t>
              </a:r>
            </a:p>
          </p:txBody>
        </p:sp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E35A6711-DAF7-FA14-72A2-3DD43CCA7D46}"/>
              </a:ext>
            </a:extLst>
          </p:cNvPr>
          <p:cNvSpPr txBox="1"/>
          <p:nvPr/>
        </p:nvSpPr>
        <p:spPr>
          <a:xfrm>
            <a:off x="354780" y="3261892"/>
            <a:ext cx="1671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100" dirty="0">
                <a:solidFill>
                  <a:srgbClr val="3A3C51">
                    <a:alpha val="22000"/>
                  </a:srgbClr>
                </a:solidFill>
                <a:effectLst/>
                <a:latin typeface="Montserrat Light" pitchFamily="2" charset="77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Ancien logo</a:t>
            </a:r>
            <a:endParaRPr lang="fr-FR" sz="1100" dirty="0">
              <a:solidFill>
                <a:srgbClr val="3A3C51">
                  <a:alpha val="22000"/>
                </a:srgbClr>
              </a:solidFill>
              <a:latin typeface="Montserrat Light" pitchFamily="2" charset="77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2C1E3B4-AC77-C875-5C04-669FB96538A2}"/>
              </a:ext>
            </a:extLst>
          </p:cNvPr>
          <p:cNvSpPr txBox="1"/>
          <p:nvPr/>
        </p:nvSpPr>
        <p:spPr>
          <a:xfrm>
            <a:off x="337459" y="3629236"/>
            <a:ext cx="1671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100" dirty="0">
                <a:solidFill>
                  <a:srgbClr val="000000"/>
                </a:solidFill>
                <a:effectLst/>
                <a:latin typeface="Montserrat Light" pitchFamily="2" charset="77"/>
              </a:rPr>
              <a:t>Nouveau Logo</a:t>
            </a:r>
            <a:endParaRPr lang="fr-FR" sz="1100" dirty="0">
              <a:latin typeface="Montserrat Light" pitchFamily="2" charset="77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DC02D17-7A05-039B-C1FD-C24D3EB14EEA}"/>
              </a:ext>
            </a:extLst>
          </p:cNvPr>
          <p:cNvSpPr txBox="1"/>
          <p:nvPr/>
        </p:nvSpPr>
        <p:spPr>
          <a:xfrm>
            <a:off x="337459" y="3999736"/>
            <a:ext cx="1671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100" dirty="0">
                <a:solidFill>
                  <a:srgbClr val="0563C1">
                    <a:alpha val="22000"/>
                  </a:srgbClr>
                </a:solidFill>
                <a:effectLst/>
                <a:latin typeface="Montserrat Light" pitchFamily="2" charset="77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Logo </a:t>
            </a:r>
            <a:r>
              <a:rPr lang="fr-FR" sz="1100" dirty="0" err="1">
                <a:solidFill>
                  <a:srgbClr val="3A3C51">
                    <a:alpha val="22000"/>
                  </a:srgbClr>
                </a:solidFill>
                <a:effectLst/>
                <a:latin typeface="Montserrat Light" pitchFamily="2" charset="77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Otag</a:t>
            </a:r>
            <a:endParaRPr lang="fr-FR" sz="1100" dirty="0">
              <a:solidFill>
                <a:srgbClr val="3A3C51">
                  <a:alpha val="22000"/>
                </a:srgbClr>
              </a:solidFill>
              <a:latin typeface="Montserrat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78165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0.01343 C 0.00143 0.01296 0.00248 0.00741 0.00495 0.00764 C 0.00859 0.00833 0.01016 0.01227 0.01354 0.00833 C 0.01576 0.00602 0.01823 0 0.02031 0 C 0.02448 0.00023 0.02552 0.00648 0.02552 0.01204 C 0.02552 0.02014 0.01992 0.02662 0.01328 0.02778 C 0.00638 0.02801 0.00078 0.01968 0.00117 0.01343 Z " pathEditMode="relative" rAng="0" ptsTypes="AAAAAAA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65E5C092-6D83-BD63-1B62-B4CC866BC360}"/>
              </a:ext>
            </a:extLst>
          </p:cNvPr>
          <p:cNvSpPr/>
          <p:nvPr/>
        </p:nvSpPr>
        <p:spPr>
          <a:xfrm rot="10800000">
            <a:off x="2766208" y="0"/>
            <a:ext cx="9425791" cy="6858000"/>
          </a:xfrm>
          <a:prstGeom prst="rect">
            <a:avLst/>
          </a:prstGeom>
          <a:gradFill>
            <a:gsLst>
              <a:gs pos="0">
                <a:srgbClr val="F8FCFF"/>
              </a:gs>
              <a:gs pos="77000">
                <a:srgbClr val="E9F0F9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A572A0-0DFF-4E70-22C5-89175E2603B1}"/>
              </a:ext>
            </a:extLst>
          </p:cNvPr>
          <p:cNvSpPr/>
          <p:nvPr/>
        </p:nvSpPr>
        <p:spPr>
          <a:xfrm flipH="1">
            <a:off x="2766209" y="0"/>
            <a:ext cx="4571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rgbClr val="002060"/>
                </a:solidFill>
              </a:ln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24C1DDA9-EC9D-FD83-6693-D8AC5A25B699}"/>
              </a:ext>
            </a:extLst>
          </p:cNvPr>
          <p:cNvSpPr txBox="1">
            <a:spLocks/>
          </p:cNvSpPr>
          <p:nvPr/>
        </p:nvSpPr>
        <p:spPr>
          <a:xfrm>
            <a:off x="239854" y="5862835"/>
            <a:ext cx="2372499" cy="3139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400" b="1" dirty="0">
                <a:solidFill>
                  <a:schemeClr val="bg1">
                    <a:alpha val="21732"/>
                  </a:schemeClr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Utilisations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43014EB-B16B-E9C4-795F-B205BB3C92BA}"/>
              </a:ext>
            </a:extLst>
          </p:cNvPr>
          <p:cNvSpPr txBox="1"/>
          <p:nvPr/>
        </p:nvSpPr>
        <p:spPr>
          <a:xfrm>
            <a:off x="4882673" y="5302711"/>
            <a:ext cx="5189147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100" dirty="0">
                <a:solidFill>
                  <a:srgbClr val="000000"/>
                </a:solidFill>
                <a:effectLst/>
                <a:latin typeface="Montserrat Light" pitchFamily="2" charset="77"/>
              </a:rPr>
              <a:t>Jusqu’à présent </a:t>
            </a:r>
            <a:r>
              <a:rPr lang="fr-FR" sz="1100" dirty="0" err="1">
                <a:solidFill>
                  <a:srgbClr val="000000"/>
                </a:solidFill>
                <a:effectLst/>
                <a:latin typeface="Montserrat Light" pitchFamily="2" charset="77"/>
              </a:rPr>
              <a:t>Otag</a:t>
            </a:r>
            <a:r>
              <a:rPr lang="fr-FR" sz="1100" dirty="0">
                <a:solidFill>
                  <a:srgbClr val="000000"/>
                </a:solidFill>
                <a:effectLst/>
                <a:latin typeface="Montserrat Light" pitchFamily="2" charset="77"/>
              </a:rPr>
              <a:t> concernait uniquement les puces accrochées sur les bouteilles de gaz et de fluide. Ces puces permettaient de géolocaliser et d’accéder simplement aux informations de la bouteille depuis l’application F.i360°.</a:t>
            </a:r>
          </a:p>
          <a:p>
            <a:pPr algn="just"/>
            <a:r>
              <a:rPr lang="fr-FR" sz="1100" dirty="0">
                <a:solidFill>
                  <a:srgbClr val="000000"/>
                </a:solidFill>
                <a:latin typeface="Montserrat Light" pitchFamily="2" charset="77"/>
              </a:rPr>
              <a:t>Cette fonctionnalité est désormais accessible aux installations grâce à des stickers avec un </a:t>
            </a:r>
            <a:r>
              <a:rPr lang="fr-FR" sz="1100" dirty="0" err="1">
                <a:solidFill>
                  <a:srgbClr val="000000"/>
                </a:solidFill>
                <a:latin typeface="Montserrat Light" pitchFamily="2" charset="77"/>
              </a:rPr>
              <a:t>Qrcode</a:t>
            </a:r>
            <a:r>
              <a:rPr lang="fr-FR" sz="1100" dirty="0">
                <a:solidFill>
                  <a:srgbClr val="000000"/>
                </a:solidFill>
                <a:latin typeface="Montserrat Light" pitchFamily="2" charset="77"/>
              </a:rPr>
              <a:t> unique. Ceci a conduit à l’évolution du logo </a:t>
            </a:r>
            <a:r>
              <a:rPr lang="fr-FR" sz="1100" dirty="0" err="1">
                <a:solidFill>
                  <a:srgbClr val="000000"/>
                </a:solidFill>
                <a:latin typeface="Montserrat Light" pitchFamily="2" charset="77"/>
              </a:rPr>
              <a:t>Otag</a:t>
            </a:r>
            <a:r>
              <a:rPr lang="fr-FR" sz="1100" dirty="0">
                <a:solidFill>
                  <a:srgbClr val="000000"/>
                </a:solidFill>
                <a:latin typeface="Montserrat Light" pitchFamily="2" charset="77"/>
              </a:rPr>
              <a:t> avec deux </a:t>
            </a:r>
            <a:r>
              <a:rPr lang="fr-FR" sz="1100" dirty="0" err="1">
                <a:solidFill>
                  <a:srgbClr val="000000"/>
                </a:solidFill>
                <a:latin typeface="Montserrat Light" pitchFamily="2" charset="77"/>
              </a:rPr>
              <a:t>baselines</a:t>
            </a:r>
            <a:endParaRPr lang="fr-FR" sz="1100" dirty="0">
              <a:latin typeface="Montserrat Light" pitchFamily="2" charset="77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9A694F80-5E6E-9739-F550-E7E099CF31F4}"/>
              </a:ext>
            </a:extLst>
          </p:cNvPr>
          <p:cNvGrpSpPr/>
          <p:nvPr/>
        </p:nvGrpSpPr>
        <p:grpSpPr>
          <a:xfrm>
            <a:off x="77605" y="1152475"/>
            <a:ext cx="3021378" cy="5102783"/>
            <a:chOff x="77605" y="1152475"/>
            <a:chExt cx="3021378" cy="5102783"/>
          </a:xfrm>
        </p:grpSpPr>
        <p:sp>
          <p:nvSpPr>
            <p:cNvPr id="10" name="Titre 1">
              <a:extLst>
                <a:ext uri="{FF2B5EF4-FFF2-40B4-BE49-F238E27FC236}">
                  <a16:creationId xmlns:a16="http://schemas.microsoft.com/office/drawing/2014/main" id="{90EC2406-6477-CC80-ADEE-AA63EBB552A1}"/>
                </a:ext>
              </a:extLst>
            </p:cNvPr>
            <p:cNvSpPr txBox="1">
              <a:spLocks/>
            </p:cNvSpPr>
            <p:nvPr/>
          </p:nvSpPr>
          <p:spPr>
            <a:xfrm>
              <a:off x="77605" y="1152475"/>
              <a:ext cx="3021378" cy="3139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fr-FR" b="1" dirty="0">
                  <a:solidFill>
                    <a:srgbClr val="3A3C51"/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Refonte </a:t>
              </a:r>
            </a:p>
            <a:p>
              <a:r>
                <a:rPr lang="fr-FR" b="1" dirty="0">
                  <a:solidFill>
                    <a:srgbClr val="3A3C51"/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logo</a:t>
              </a:r>
            </a:p>
          </p:txBody>
        </p:sp>
        <p:sp>
          <p:nvSpPr>
            <p:cNvPr id="14" name="Titre 1">
              <a:extLst>
                <a:ext uri="{FF2B5EF4-FFF2-40B4-BE49-F238E27FC236}">
                  <a16:creationId xmlns:a16="http://schemas.microsoft.com/office/drawing/2014/main" id="{04C790C4-CE1D-FBDE-AAAE-1C1D4992AAC6}"/>
                </a:ext>
              </a:extLst>
            </p:cNvPr>
            <p:cNvSpPr txBox="1">
              <a:spLocks/>
            </p:cNvSpPr>
            <p:nvPr/>
          </p:nvSpPr>
          <p:spPr>
            <a:xfrm>
              <a:off x="262712" y="4811371"/>
              <a:ext cx="2372499" cy="3139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fr-FR" sz="1400" b="1" dirty="0">
                  <a:solidFill>
                    <a:srgbClr val="3A3C51">
                      <a:alpha val="21732"/>
                    </a:srgbClr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  <a:hlinkClick r:id="rId2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Couleurs</a:t>
              </a:r>
              <a:endParaRPr lang="fr-FR" sz="1400" b="1" dirty="0">
                <a:solidFill>
                  <a:srgbClr val="3A3C51">
                    <a:alpha val="21732"/>
                  </a:srgbClr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endParaRPr>
            </a:p>
          </p:txBody>
        </p:sp>
        <p:sp>
          <p:nvSpPr>
            <p:cNvPr id="15" name="Titre 1">
              <a:extLst>
                <a:ext uri="{FF2B5EF4-FFF2-40B4-BE49-F238E27FC236}">
                  <a16:creationId xmlns:a16="http://schemas.microsoft.com/office/drawing/2014/main" id="{FA0043DE-4EE0-B766-0685-B6D95F43BF0E}"/>
                </a:ext>
              </a:extLst>
            </p:cNvPr>
            <p:cNvSpPr txBox="1">
              <a:spLocks/>
            </p:cNvSpPr>
            <p:nvPr/>
          </p:nvSpPr>
          <p:spPr>
            <a:xfrm>
              <a:off x="251445" y="5342258"/>
              <a:ext cx="2372499" cy="3139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fr-FR" sz="1400" b="1" dirty="0">
                  <a:solidFill>
                    <a:srgbClr val="3A3C51">
                      <a:alpha val="21732"/>
                    </a:srgbClr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  <a:hlinkClick r:id="rId3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Typographies</a:t>
              </a:r>
              <a:endParaRPr lang="fr-FR" sz="1400" b="1" dirty="0">
                <a:solidFill>
                  <a:srgbClr val="3A3C51">
                    <a:alpha val="21732"/>
                  </a:srgbClr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endParaRPr>
            </a:p>
          </p:txBody>
        </p:sp>
        <p:sp>
          <p:nvSpPr>
            <p:cNvPr id="17" name="Titre 1">
              <a:extLst>
                <a:ext uri="{FF2B5EF4-FFF2-40B4-BE49-F238E27FC236}">
                  <a16:creationId xmlns:a16="http://schemas.microsoft.com/office/drawing/2014/main" id="{08D3E388-47BB-83A5-33EF-64FFEC6AFA24}"/>
                </a:ext>
              </a:extLst>
            </p:cNvPr>
            <p:cNvSpPr txBox="1">
              <a:spLocks/>
            </p:cNvSpPr>
            <p:nvPr/>
          </p:nvSpPr>
          <p:spPr>
            <a:xfrm>
              <a:off x="239853" y="2793607"/>
              <a:ext cx="2372499" cy="3139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fr-FR" sz="1400" b="1" dirty="0">
                  <a:solidFill>
                    <a:srgbClr val="3A3C51"/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Refonte  logo</a:t>
              </a:r>
            </a:p>
          </p:txBody>
        </p:sp>
        <p:sp>
          <p:nvSpPr>
            <p:cNvPr id="18" name="Titre 1">
              <a:extLst>
                <a:ext uri="{FF2B5EF4-FFF2-40B4-BE49-F238E27FC236}">
                  <a16:creationId xmlns:a16="http://schemas.microsoft.com/office/drawing/2014/main" id="{E78CB984-BF7A-364E-3F3A-5E75453A45EE}"/>
                </a:ext>
              </a:extLst>
            </p:cNvPr>
            <p:cNvSpPr txBox="1">
              <a:spLocks/>
            </p:cNvSpPr>
            <p:nvPr/>
          </p:nvSpPr>
          <p:spPr>
            <a:xfrm>
              <a:off x="262713" y="5941348"/>
              <a:ext cx="2372499" cy="3139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fr-FR" sz="1400" b="1" dirty="0">
                  <a:solidFill>
                    <a:srgbClr val="3A3C51">
                      <a:alpha val="21732"/>
                    </a:srgbClr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Utilisations</a:t>
              </a:r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D2602AF3-3F98-7C53-68C2-E3A5802ECCBB}"/>
              </a:ext>
            </a:extLst>
          </p:cNvPr>
          <p:cNvSpPr txBox="1"/>
          <p:nvPr/>
        </p:nvSpPr>
        <p:spPr>
          <a:xfrm>
            <a:off x="354780" y="3261892"/>
            <a:ext cx="1671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100" dirty="0">
                <a:solidFill>
                  <a:srgbClr val="3A3C51">
                    <a:alpha val="22000"/>
                  </a:srgbClr>
                </a:solidFill>
                <a:effectLst/>
                <a:latin typeface="Montserrat Light" pitchFamily="2" charset="77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Ancien logo</a:t>
            </a:r>
            <a:endParaRPr lang="fr-FR" sz="1100" dirty="0">
              <a:solidFill>
                <a:srgbClr val="3A3C51">
                  <a:alpha val="22000"/>
                </a:srgbClr>
              </a:solidFill>
              <a:latin typeface="Montserrat Light" pitchFamily="2" charset="77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C94488E-4898-FA85-30D0-FF952C444655}"/>
              </a:ext>
            </a:extLst>
          </p:cNvPr>
          <p:cNvSpPr txBox="1"/>
          <p:nvPr/>
        </p:nvSpPr>
        <p:spPr>
          <a:xfrm>
            <a:off x="337459" y="3629236"/>
            <a:ext cx="1671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100" dirty="0">
                <a:solidFill>
                  <a:srgbClr val="3A3C51">
                    <a:alpha val="22000"/>
                  </a:srgbClr>
                </a:solidFill>
                <a:effectLst/>
                <a:latin typeface="Montserrat Light" pitchFamily="2" charset="77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Nouveau Logo</a:t>
            </a:r>
            <a:endParaRPr lang="fr-FR" sz="1100" dirty="0">
              <a:solidFill>
                <a:srgbClr val="3A3C51">
                  <a:alpha val="22000"/>
                </a:srgbClr>
              </a:solidFill>
              <a:latin typeface="Montserrat Light" pitchFamily="2" charset="77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621C0AE-1CE6-BBC5-490A-D65729F8FCCB}"/>
              </a:ext>
            </a:extLst>
          </p:cNvPr>
          <p:cNvSpPr txBox="1"/>
          <p:nvPr/>
        </p:nvSpPr>
        <p:spPr>
          <a:xfrm>
            <a:off x="337459" y="3999736"/>
            <a:ext cx="1671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100" dirty="0">
                <a:solidFill>
                  <a:srgbClr val="000000"/>
                </a:solidFill>
                <a:effectLst/>
                <a:latin typeface="Montserrat Light" pitchFamily="2" charset="77"/>
              </a:rPr>
              <a:t>Logo </a:t>
            </a:r>
            <a:r>
              <a:rPr lang="fr-FR" sz="1100" dirty="0" err="1">
                <a:solidFill>
                  <a:srgbClr val="000000"/>
                </a:solidFill>
                <a:effectLst/>
                <a:latin typeface="Montserrat Light" pitchFamily="2" charset="77"/>
              </a:rPr>
              <a:t>Otag</a:t>
            </a:r>
            <a:endParaRPr lang="fr-FR" sz="1100" dirty="0">
              <a:latin typeface="Montserrat Light" pitchFamily="2" charset="77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1AB54B5F-5A5C-F285-F28F-C55234378B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4714" y="381043"/>
            <a:ext cx="1167659" cy="966952"/>
          </a:xfrm>
          <a:prstGeom prst="rect">
            <a:avLst/>
          </a:prstGeom>
        </p:spPr>
      </p:pic>
      <p:grpSp>
        <p:nvGrpSpPr>
          <p:cNvPr id="37" name="Groupe 36">
            <a:extLst>
              <a:ext uri="{FF2B5EF4-FFF2-40B4-BE49-F238E27FC236}">
                <a16:creationId xmlns:a16="http://schemas.microsoft.com/office/drawing/2014/main" id="{55ED1281-BC6F-A5CB-04A3-0DB5D60FB945}"/>
              </a:ext>
            </a:extLst>
          </p:cNvPr>
          <p:cNvGrpSpPr/>
          <p:nvPr/>
        </p:nvGrpSpPr>
        <p:grpSpPr>
          <a:xfrm>
            <a:off x="7308543" y="849037"/>
            <a:ext cx="2641870" cy="4047487"/>
            <a:chOff x="7429951" y="864520"/>
            <a:chExt cx="2641870" cy="4047487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DA23BAA-8204-AA3C-3582-A3418FC331E5}"/>
                </a:ext>
              </a:extLst>
            </p:cNvPr>
            <p:cNvSpPr/>
            <p:nvPr/>
          </p:nvSpPr>
          <p:spPr>
            <a:xfrm>
              <a:off x="7493013" y="3175173"/>
              <a:ext cx="2578808" cy="17368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704F254-8963-0249-26FA-BF844749874B}"/>
                </a:ext>
              </a:extLst>
            </p:cNvPr>
            <p:cNvSpPr/>
            <p:nvPr/>
          </p:nvSpPr>
          <p:spPr>
            <a:xfrm>
              <a:off x="7461482" y="1461987"/>
              <a:ext cx="2578808" cy="173683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3DC8C113-5BEC-0357-1527-168911623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35898" y="3495184"/>
              <a:ext cx="1493037" cy="1061153"/>
            </a:xfrm>
            <a:prstGeom prst="rect">
              <a:avLst/>
            </a:prstGeom>
          </p:spPr>
        </p:pic>
        <p:pic>
          <p:nvPicPr>
            <p:cNvPr id="30" name="Image 29" descr="Une image contenant électroménager, fan, appareil&#10;&#10;Description générée automatiquement">
              <a:extLst>
                <a:ext uri="{FF2B5EF4-FFF2-40B4-BE49-F238E27FC236}">
                  <a16:creationId xmlns:a16="http://schemas.microsoft.com/office/drawing/2014/main" id="{DE02F17B-DF54-F8EC-77B6-21C9F4848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29951" y="864520"/>
              <a:ext cx="2488932" cy="2391864"/>
            </a:xfrm>
            <a:prstGeom prst="rect">
              <a:avLst/>
            </a:prstGeom>
          </p:spPr>
        </p:pic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06D24020-40BA-4F11-A469-A3C1619F9945}"/>
              </a:ext>
            </a:extLst>
          </p:cNvPr>
          <p:cNvGrpSpPr/>
          <p:nvPr/>
        </p:nvGrpSpPr>
        <p:grpSpPr>
          <a:xfrm>
            <a:off x="4800772" y="1450901"/>
            <a:ext cx="2578808" cy="3730101"/>
            <a:chOff x="4907469" y="1455875"/>
            <a:chExt cx="2578808" cy="3730101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9FF7BD1-7949-F730-53F9-479624DB82A7}"/>
                </a:ext>
              </a:extLst>
            </p:cNvPr>
            <p:cNvSpPr/>
            <p:nvPr/>
          </p:nvSpPr>
          <p:spPr>
            <a:xfrm>
              <a:off x="4907469" y="1455875"/>
              <a:ext cx="2578808" cy="3456133"/>
            </a:xfrm>
            <a:prstGeom prst="rect">
              <a:avLst/>
            </a:prstGeom>
            <a:gradFill>
              <a:gsLst>
                <a:gs pos="0">
                  <a:srgbClr val="314C97"/>
                </a:gs>
                <a:gs pos="77000">
                  <a:srgbClr val="3A3C5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FA8362F4-867C-1E43-8443-86A6241ED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05427" y="3139347"/>
              <a:ext cx="1161871" cy="2046629"/>
            </a:xfrm>
            <a:prstGeom prst="rect">
              <a:avLst/>
            </a:prstGeom>
          </p:spPr>
        </p:pic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FAC5BBDE-06EE-07C3-66CE-06EF98C7D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527024" y="1748162"/>
              <a:ext cx="1558756" cy="110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00976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0A572A0-0DFF-4E70-22C5-89175E2603B1}"/>
              </a:ext>
            </a:extLst>
          </p:cNvPr>
          <p:cNvSpPr/>
          <p:nvPr/>
        </p:nvSpPr>
        <p:spPr>
          <a:xfrm flipH="1">
            <a:off x="2766209" y="0"/>
            <a:ext cx="4571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rgbClr val="002060"/>
                </a:solidFill>
              </a:ln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24C1DDA9-EC9D-FD83-6693-D8AC5A25B699}"/>
              </a:ext>
            </a:extLst>
          </p:cNvPr>
          <p:cNvSpPr txBox="1">
            <a:spLocks/>
          </p:cNvSpPr>
          <p:nvPr/>
        </p:nvSpPr>
        <p:spPr>
          <a:xfrm>
            <a:off x="239854" y="5862835"/>
            <a:ext cx="2372499" cy="3139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400" b="1" dirty="0">
                <a:solidFill>
                  <a:schemeClr val="bg1">
                    <a:alpha val="21732"/>
                  </a:schemeClr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Utilisations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9A694F80-5E6E-9739-F550-E7E099CF31F4}"/>
              </a:ext>
            </a:extLst>
          </p:cNvPr>
          <p:cNvGrpSpPr/>
          <p:nvPr/>
        </p:nvGrpSpPr>
        <p:grpSpPr>
          <a:xfrm>
            <a:off x="77605" y="1152475"/>
            <a:ext cx="3021378" cy="4942106"/>
            <a:chOff x="77605" y="1152475"/>
            <a:chExt cx="3021378" cy="4942106"/>
          </a:xfrm>
        </p:grpSpPr>
        <p:sp>
          <p:nvSpPr>
            <p:cNvPr id="10" name="Titre 1">
              <a:extLst>
                <a:ext uri="{FF2B5EF4-FFF2-40B4-BE49-F238E27FC236}">
                  <a16:creationId xmlns:a16="http://schemas.microsoft.com/office/drawing/2014/main" id="{90EC2406-6477-CC80-ADEE-AA63EBB552A1}"/>
                </a:ext>
              </a:extLst>
            </p:cNvPr>
            <p:cNvSpPr txBox="1">
              <a:spLocks/>
            </p:cNvSpPr>
            <p:nvPr/>
          </p:nvSpPr>
          <p:spPr>
            <a:xfrm>
              <a:off x="77605" y="1152475"/>
              <a:ext cx="3021378" cy="3139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fr-FR" b="1" dirty="0">
                  <a:solidFill>
                    <a:srgbClr val="3A3C51"/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Couleurs</a:t>
              </a:r>
            </a:p>
          </p:txBody>
        </p:sp>
        <p:sp>
          <p:nvSpPr>
            <p:cNvPr id="14" name="Titre 1">
              <a:extLst>
                <a:ext uri="{FF2B5EF4-FFF2-40B4-BE49-F238E27FC236}">
                  <a16:creationId xmlns:a16="http://schemas.microsoft.com/office/drawing/2014/main" id="{04C790C4-CE1D-FBDE-AAAE-1C1D4992AAC6}"/>
                </a:ext>
              </a:extLst>
            </p:cNvPr>
            <p:cNvSpPr txBox="1">
              <a:spLocks/>
            </p:cNvSpPr>
            <p:nvPr/>
          </p:nvSpPr>
          <p:spPr>
            <a:xfrm>
              <a:off x="340061" y="3839845"/>
              <a:ext cx="2372499" cy="3139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fr-FR" sz="1400" b="1" dirty="0">
                  <a:solidFill>
                    <a:srgbClr val="3A3C51"/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Couleurs</a:t>
              </a:r>
            </a:p>
          </p:txBody>
        </p:sp>
        <p:sp>
          <p:nvSpPr>
            <p:cNvPr id="15" name="Titre 1">
              <a:extLst>
                <a:ext uri="{FF2B5EF4-FFF2-40B4-BE49-F238E27FC236}">
                  <a16:creationId xmlns:a16="http://schemas.microsoft.com/office/drawing/2014/main" id="{FA0043DE-4EE0-B766-0685-B6D95F43BF0E}"/>
                </a:ext>
              </a:extLst>
            </p:cNvPr>
            <p:cNvSpPr txBox="1">
              <a:spLocks/>
            </p:cNvSpPr>
            <p:nvPr/>
          </p:nvSpPr>
          <p:spPr>
            <a:xfrm>
              <a:off x="239854" y="5181581"/>
              <a:ext cx="2372499" cy="3139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fr-FR" sz="1400" b="1" dirty="0">
                  <a:solidFill>
                    <a:srgbClr val="3A3C51">
                      <a:alpha val="21732"/>
                    </a:srgbClr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  <a:hlinkClick r:id="rId3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Typographies</a:t>
              </a:r>
              <a:endParaRPr lang="fr-FR" sz="1400" b="1" dirty="0">
                <a:solidFill>
                  <a:srgbClr val="3A3C51">
                    <a:alpha val="21732"/>
                  </a:srgbClr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endParaRPr>
            </a:p>
          </p:txBody>
        </p:sp>
        <p:sp>
          <p:nvSpPr>
            <p:cNvPr id="17" name="Titre 1">
              <a:extLst>
                <a:ext uri="{FF2B5EF4-FFF2-40B4-BE49-F238E27FC236}">
                  <a16:creationId xmlns:a16="http://schemas.microsoft.com/office/drawing/2014/main" id="{08D3E388-47BB-83A5-33EF-64FFEC6AFA24}"/>
                </a:ext>
              </a:extLst>
            </p:cNvPr>
            <p:cNvSpPr txBox="1">
              <a:spLocks/>
            </p:cNvSpPr>
            <p:nvPr/>
          </p:nvSpPr>
          <p:spPr>
            <a:xfrm>
              <a:off x="319634" y="3158591"/>
              <a:ext cx="2372499" cy="3139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fr-FR" sz="1400" b="1" dirty="0">
                  <a:solidFill>
                    <a:srgbClr val="3A3C51">
                      <a:alpha val="21732"/>
                    </a:srgbClr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  <a:hlinkClick r:id="rId4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Refonte  logo</a:t>
              </a:r>
              <a:endParaRPr lang="fr-FR" sz="1400" b="1" dirty="0">
                <a:solidFill>
                  <a:srgbClr val="3A3C51">
                    <a:alpha val="21732"/>
                  </a:srgbClr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endParaRPr>
            </a:p>
          </p:txBody>
        </p:sp>
        <p:sp>
          <p:nvSpPr>
            <p:cNvPr id="18" name="Titre 1">
              <a:extLst>
                <a:ext uri="{FF2B5EF4-FFF2-40B4-BE49-F238E27FC236}">
                  <a16:creationId xmlns:a16="http://schemas.microsoft.com/office/drawing/2014/main" id="{E78CB984-BF7A-364E-3F3A-5E75453A45EE}"/>
                </a:ext>
              </a:extLst>
            </p:cNvPr>
            <p:cNvSpPr txBox="1">
              <a:spLocks/>
            </p:cNvSpPr>
            <p:nvPr/>
          </p:nvSpPr>
          <p:spPr>
            <a:xfrm>
              <a:off x="251122" y="5780671"/>
              <a:ext cx="2372499" cy="3139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fr-FR" sz="1400" b="1" dirty="0">
                  <a:solidFill>
                    <a:srgbClr val="3A3C51">
                      <a:alpha val="21732"/>
                    </a:srgbClr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Utilisations</a:t>
              </a:r>
            </a:p>
          </p:txBody>
        </p:sp>
      </p:grp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E12FCC37-9355-F941-E1D1-F5CF27A80BAE}"/>
              </a:ext>
            </a:extLst>
          </p:cNvPr>
          <p:cNvCxnSpPr>
            <a:stCxn id="11" idx="0"/>
            <a:endCxn id="11" idx="2"/>
          </p:cNvCxnSpPr>
          <p:nvPr/>
        </p:nvCxnSpPr>
        <p:spPr>
          <a:xfrm>
            <a:off x="2789068" y="0"/>
            <a:ext cx="0" cy="6858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e 1">
            <a:extLst>
              <a:ext uri="{FF2B5EF4-FFF2-40B4-BE49-F238E27FC236}">
                <a16:creationId xmlns:a16="http://schemas.microsoft.com/office/drawing/2014/main" id="{755E4F19-80A1-2083-9D76-2380200A85EF}"/>
              </a:ext>
            </a:extLst>
          </p:cNvPr>
          <p:cNvGrpSpPr/>
          <p:nvPr/>
        </p:nvGrpSpPr>
        <p:grpSpPr>
          <a:xfrm>
            <a:off x="3805822" y="3810108"/>
            <a:ext cx="7665843" cy="1528285"/>
            <a:chOff x="3805822" y="3810108"/>
            <a:chExt cx="7665843" cy="1528285"/>
          </a:xfrm>
        </p:grpSpPr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D2CBD221-DD5A-6C19-02C9-3397FFCC6714}"/>
                </a:ext>
              </a:extLst>
            </p:cNvPr>
            <p:cNvSpPr txBox="1"/>
            <p:nvPr/>
          </p:nvSpPr>
          <p:spPr>
            <a:xfrm>
              <a:off x="3805822" y="3810108"/>
              <a:ext cx="510126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sz="1100" dirty="0">
                  <a:solidFill>
                    <a:srgbClr val="000000"/>
                  </a:solidFill>
                  <a:effectLst/>
                  <a:latin typeface="Montserrat Light" pitchFamily="2" charset="77"/>
                </a:rPr>
                <a:t>Couleurs du logo</a:t>
              </a:r>
              <a:endParaRPr lang="fr-FR" sz="1100" dirty="0">
                <a:latin typeface="Montserrat Light" pitchFamily="2" charset="77"/>
              </a:endParaRPr>
            </a:p>
          </p:txBody>
        </p:sp>
        <p:grpSp>
          <p:nvGrpSpPr>
            <p:cNvPr id="35" name="Groupe 34">
              <a:extLst>
                <a:ext uri="{FF2B5EF4-FFF2-40B4-BE49-F238E27FC236}">
                  <a16:creationId xmlns:a16="http://schemas.microsoft.com/office/drawing/2014/main" id="{AF58A349-6F34-883B-ADB8-335F47A82787}"/>
                </a:ext>
              </a:extLst>
            </p:cNvPr>
            <p:cNvGrpSpPr/>
            <p:nvPr/>
          </p:nvGrpSpPr>
          <p:grpSpPr>
            <a:xfrm>
              <a:off x="3844158" y="4158759"/>
              <a:ext cx="7627507" cy="1179634"/>
              <a:chOff x="4096407" y="5195069"/>
              <a:chExt cx="7627507" cy="1179634"/>
            </a:xfrm>
          </p:grpSpPr>
          <p:grpSp>
            <p:nvGrpSpPr>
              <p:cNvPr id="31" name="Groupe 30">
                <a:extLst>
                  <a:ext uri="{FF2B5EF4-FFF2-40B4-BE49-F238E27FC236}">
                    <a16:creationId xmlns:a16="http://schemas.microsoft.com/office/drawing/2014/main" id="{1CEBE190-7A09-0B71-8A55-32BAC4D26541}"/>
                  </a:ext>
                </a:extLst>
              </p:cNvPr>
              <p:cNvGrpSpPr/>
              <p:nvPr/>
            </p:nvGrpSpPr>
            <p:grpSpPr>
              <a:xfrm>
                <a:off x="4096407" y="5195069"/>
                <a:ext cx="7301892" cy="1179634"/>
                <a:chOff x="4099035" y="4420365"/>
                <a:chExt cx="7301892" cy="1461587"/>
              </a:xfrm>
            </p:grpSpPr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0A879FA7-10B4-0EBB-4850-AA71EDDB5C0F}"/>
                    </a:ext>
                  </a:extLst>
                </p:cNvPr>
                <p:cNvSpPr/>
                <p:nvPr/>
              </p:nvSpPr>
              <p:spPr>
                <a:xfrm>
                  <a:off x="10382706" y="4455609"/>
                  <a:ext cx="1018221" cy="1395787"/>
                </a:xfrm>
                <a:prstGeom prst="rect">
                  <a:avLst/>
                </a:prstGeom>
                <a:solidFill>
                  <a:schemeClr val="bg1"/>
                </a:solidFill>
                <a:ln w="53975">
                  <a:solidFill>
                    <a:srgbClr val="8ECE2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8ABD826E-E4C9-2424-AF34-B3BCFA99CB4D}"/>
                    </a:ext>
                  </a:extLst>
                </p:cNvPr>
                <p:cNvSpPr/>
                <p:nvPr/>
              </p:nvSpPr>
              <p:spPr>
                <a:xfrm>
                  <a:off x="4099035" y="4422880"/>
                  <a:ext cx="1362122" cy="1459069"/>
                </a:xfrm>
                <a:prstGeom prst="rect">
                  <a:avLst/>
                </a:prstGeom>
                <a:solidFill>
                  <a:srgbClr val="3A3C5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ADCB0A4B-C1E7-AAF4-DE0F-3A5EAABD168A}"/>
                    </a:ext>
                  </a:extLst>
                </p:cNvPr>
                <p:cNvSpPr/>
                <p:nvPr/>
              </p:nvSpPr>
              <p:spPr>
                <a:xfrm rot="10800000">
                  <a:off x="7834822" y="4422723"/>
                  <a:ext cx="2528376" cy="1459229"/>
                </a:xfrm>
                <a:prstGeom prst="rect">
                  <a:avLst/>
                </a:prstGeom>
                <a:gradFill>
                  <a:gsLst>
                    <a:gs pos="0">
                      <a:srgbClr val="2BAEE5"/>
                    </a:gs>
                    <a:gs pos="77000">
                      <a:srgbClr val="2872B7"/>
                    </a:gs>
                  </a:gsLst>
                  <a:lin ang="27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CC97F2E6-7FDA-1B7C-DAA1-A6AA19065E1C}"/>
                    </a:ext>
                  </a:extLst>
                </p:cNvPr>
                <p:cNvSpPr/>
                <p:nvPr/>
              </p:nvSpPr>
              <p:spPr>
                <a:xfrm rot="10800000">
                  <a:off x="6655820" y="4420365"/>
                  <a:ext cx="1179002" cy="1459229"/>
                </a:xfrm>
                <a:prstGeom prst="rect">
                  <a:avLst/>
                </a:prstGeom>
                <a:solidFill>
                  <a:srgbClr val="2BAEE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7662D51B-938F-8FA4-E0D7-99CE0D7585BB}"/>
                    </a:ext>
                  </a:extLst>
                </p:cNvPr>
                <p:cNvSpPr/>
                <p:nvPr/>
              </p:nvSpPr>
              <p:spPr>
                <a:xfrm rot="10800000">
                  <a:off x="5446486" y="4420368"/>
                  <a:ext cx="1209334" cy="1459230"/>
                </a:xfrm>
                <a:prstGeom prst="rect">
                  <a:avLst/>
                </a:prstGeom>
                <a:solidFill>
                  <a:srgbClr val="2872B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C4CE8221-5630-B099-05DE-7F2761DED102}"/>
                  </a:ext>
                </a:extLst>
              </p:cNvPr>
              <p:cNvSpPr txBox="1"/>
              <p:nvPr/>
            </p:nvSpPr>
            <p:spPr>
              <a:xfrm>
                <a:off x="4338821" y="5367961"/>
                <a:ext cx="1302584" cy="8254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fr-FR" sz="1100" dirty="0">
                    <a:solidFill>
                      <a:schemeClr val="bg1"/>
                    </a:solidFill>
                    <a:effectLst/>
                    <a:latin typeface="Montserrat" panose="02000505000000020004" pitchFamily="2" charset="77"/>
                  </a:rPr>
                  <a:t># 3a3b51</a:t>
                </a:r>
              </a:p>
              <a:p>
                <a:pPr>
                  <a:lnSpc>
                    <a:spcPct val="150000"/>
                  </a:lnSpc>
                </a:pPr>
                <a:r>
                  <a:rPr lang="fr-FR" sz="1100" dirty="0">
                    <a:solidFill>
                      <a:schemeClr val="bg1"/>
                    </a:solidFill>
                    <a:latin typeface="Montserrat Light" pitchFamily="2" charset="77"/>
                  </a:rPr>
                  <a:t>80  71  43  41</a:t>
                </a:r>
              </a:p>
              <a:p>
                <a:pPr>
                  <a:lnSpc>
                    <a:spcPct val="150000"/>
                  </a:lnSpc>
                </a:pPr>
                <a:r>
                  <a:rPr lang="fr-FR" sz="1100" dirty="0">
                    <a:solidFill>
                      <a:schemeClr val="bg1"/>
                    </a:solidFill>
                    <a:effectLst/>
                    <a:latin typeface="Montserrat Light" pitchFamily="2" charset="77"/>
                  </a:rPr>
                  <a:t>58  59  81</a:t>
                </a:r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1FB7235F-0DD5-2116-C760-471CF06E4F8D}"/>
                  </a:ext>
                </a:extLst>
              </p:cNvPr>
              <p:cNvSpPr txBox="1"/>
              <p:nvPr/>
            </p:nvSpPr>
            <p:spPr>
              <a:xfrm>
                <a:off x="5554170" y="5346424"/>
                <a:ext cx="1302584" cy="8254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fr-FR" sz="1100" dirty="0">
                    <a:solidFill>
                      <a:schemeClr val="bg1"/>
                    </a:solidFill>
                    <a:effectLst/>
                    <a:latin typeface="Montserrat" panose="02000505000000020004" pitchFamily="2" charset="77"/>
                  </a:rPr>
                  <a:t># 2871b7 </a:t>
                </a:r>
              </a:p>
              <a:p>
                <a:pPr>
                  <a:lnSpc>
                    <a:spcPct val="150000"/>
                  </a:lnSpc>
                </a:pPr>
                <a:r>
                  <a:rPr lang="fr-FR" sz="1100" dirty="0">
                    <a:solidFill>
                      <a:schemeClr val="bg1"/>
                    </a:solidFill>
                    <a:effectLst/>
                    <a:latin typeface="Montserrat Light" pitchFamily="2" charset="77"/>
                  </a:rPr>
                  <a:t>84  50  1  0</a:t>
                </a:r>
              </a:p>
              <a:p>
                <a:pPr>
                  <a:lnSpc>
                    <a:spcPct val="150000"/>
                  </a:lnSpc>
                </a:pPr>
                <a:r>
                  <a:rPr lang="fr-FR" sz="1100" dirty="0">
                    <a:solidFill>
                      <a:schemeClr val="bg1"/>
                    </a:solidFill>
                    <a:effectLst/>
                    <a:latin typeface="Montserrat Light" pitchFamily="2" charset="77"/>
                  </a:rPr>
                  <a:t>40  113  183</a:t>
                </a:r>
              </a:p>
            </p:txBody>
          </p:sp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C1ABB40E-8A3A-AF32-D10D-B70E3CAAC374}"/>
                  </a:ext>
                </a:extLst>
              </p:cNvPr>
              <p:cNvSpPr txBox="1"/>
              <p:nvPr/>
            </p:nvSpPr>
            <p:spPr>
              <a:xfrm>
                <a:off x="6718501" y="5346424"/>
                <a:ext cx="1302584" cy="8254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fr-FR" sz="1100" dirty="0">
                    <a:solidFill>
                      <a:schemeClr val="bg1"/>
                    </a:solidFill>
                    <a:effectLst/>
                    <a:latin typeface="Montserrat" panose="02000505000000020004" pitchFamily="2" charset="77"/>
                  </a:rPr>
                  <a:t># 2baee5</a:t>
                </a:r>
              </a:p>
              <a:p>
                <a:pPr>
                  <a:lnSpc>
                    <a:spcPct val="150000"/>
                  </a:lnSpc>
                </a:pPr>
                <a:r>
                  <a:rPr lang="fr-FR" sz="1100" dirty="0">
                    <a:solidFill>
                      <a:schemeClr val="bg1"/>
                    </a:solidFill>
                    <a:latin typeface="Montserrat Light" pitchFamily="2" charset="77"/>
                  </a:rPr>
                  <a:t>70  11  0  0</a:t>
                </a:r>
                <a:endParaRPr lang="fr-FR" sz="1100" dirty="0">
                  <a:solidFill>
                    <a:schemeClr val="bg1"/>
                  </a:solidFill>
                  <a:effectLst/>
                  <a:latin typeface="Montserrat Light" pitchFamily="2" charset="77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fr-FR" sz="1100" dirty="0">
                    <a:solidFill>
                      <a:schemeClr val="bg1"/>
                    </a:solidFill>
                    <a:effectLst/>
                    <a:latin typeface="Montserrat Light" pitchFamily="2" charset="77"/>
                  </a:rPr>
                  <a:t>43  174  229</a:t>
                </a: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4460A6FA-A6E0-BD58-8CA8-21020EEF4CA2}"/>
                  </a:ext>
                </a:extLst>
              </p:cNvPr>
              <p:cNvSpPr txBox="1"/>
              <p:nvPr/>
            </p:nvSpPr>
            <p:spPr>
              <a:xfrm>
                <a:off x="10421330" y="5367960"/>
                <a:ext cx="1302584" cy="8254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fr-FR" sz="1100" dirty="0">
                    <a:solidFill>
                      <a:srgbClr val="8ECE2A"/>
                    </a:solidFill>
                    <a:effectLst/>
                    <a:latin typeface="Montserrat" panose="02000505000000020004" pitchFamily="2" charset="77"/>
                  </a:rPr>
                  <a:t># 8ecd2a </a:t>
                </a:r>
              </a:p>
              <a:p>
                <a:pPr>
                  <a:lnSpc>
                    <a:spcPct val="150000"/>
                  </a:lnSpc>
                </a:pPr>
                <a:r>
                  <a:rPr lang="fr-FR" sz="1100" dirty="0">
                    <a:solidFill>
                      <a:srgbClr val="8ECE2A"/>
                    </a:solidFill>
                    <a:effectLst/>
                    <a:latin typeface="Montserrat Light" pitchFamily="2" charset="77"/>
                  </a:rPr>
                  <a:t>52  0  94 0 </a:t>
                </a:r>
              </a:p>
              <a:p>
                <a:pPr>
                  <a:lnSpc>
                    <a:spcPct val="150000"/>
                  </a:lnSpc>
                </a:pPr>
                <a:r>
                  <a:rPr lang="fr-FR" sz="1100" dirty="0">
                    <a:solidFill>
                      <a:srgbClr val="8ECE2A"/>
                    </a:solidFill>
                    <a:effectLst/>
                    <a:latin typeface="Montserrat Light" pitchFamily="2" charset="77"/>
                  </a:rPr>
                  <a:t>142  205  42</a:t>
                </a:r>
              </a:p>
            </p:txBody>
          </p:sp>
        </p:grpSp>
      </p:grpSp>
      <p:sp>
        <p:nvSpPr>
          <p:cNvPr id="36" name="ZoneTexte 35">
            <a:extLst>
              <a:ext uri="{FF2B5EF4-FFF2-40B4-BE49-F238E27FC236}">
                <a16:creationId xmlns:a16="http://schemas.microsoft.com/office/drawing/2014/main" id="{05DF41FE-866E-DA26-ED67-6DF53D32450F}"/>
              </a:ext>
            </a:extLst>
          </p:cNvPr>
          <p:cNvSpPr txBox="1"/>
          <p:nvPr/>
        </p:nvSpPr>
        <p:spPr>
          <a:xfrm>
            <a:off x="465752" y="4259489"/>
            <a:ext cx="1671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100" dirty="0">
                <a:solidFill>
                  <a:srgbClr val="000000"/>
                </a:solidFill>
                <a:effectLst/>
                <a:latin typeface="Montserrat Light" pitchFamily="2" charset="77"/>
              </a:rPr>
              <a:t>Couleurs du logo</a:t>
            </a:r>
            <a:endParaRPr lang="fr-FR" sz="1100" dirty="0">
              <a:latin typeface="Montserrat Light" pitchFamily="2" charset="77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A037343B-965D-3EF3-A5A5-8AEFEF23EA87}"/>
              </a:ext>
            </a:extLst>
          </p:cNvPr>
          <p:cNvSpPr txBox="1"/>
          <p:nvPr/>
        </p:nvSpPr>
        <p:spPr>
          <a:xfrm>
            <a:off x="448431" y="4626833"/>
            <a:ext cx="1671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100" dirty="0">
                <a:solidFill>
                  <a:srgbClr val="3A3C51">
                    <a:alpha val="22000"/>
                  </a:srgbClr>
                </a:solidFill>
                <a:effectLst/>
                <a:latin typeface="Montserrat Light" pitchFamily="2" charset="77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Couleurs des fonds</a:t>
            </a:r>
            <a:endParaRPr lang="fr-FR" sz="1100" dirty="0">
              <a:solidFill>
                <a:srgbClr val="3A3C51">
                  <a:alpha val="22000"/>
                </a:srgbClr>
              </a:solidFill>
              <a:latin typeface="Montserrat Light" pitchFamily="2" charset="77"/>
            </a:endParaRPr>
          </a:p>
        </p:txBody>
      </p:sp>
      <p:pic>
        <p:nvPicPr>
          <p:cNvPr id="38" name="Image 37" descr="Une image contenant logo&#10;&#10;Description générée automatiquement">
            <a:extLst>
              <a:ext uri="{FF2B5EF4-FFF2-40B4-BE49-F238E27FC236}">
                <a16:creationId xmlns:a16="http://schemas.microsoft.com/office/drawing/2014/main" id="{7EC4C828-9DF0-A531-831C-1938103CA51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9876" b="23885"/>
          <a:stretch/>
        </p:blipFill>
        <p:spPr>
          <a:xfrm>
            <a:off x="4944837" y="1592817"/>
            <a:ext cx="3784424" cy="212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5239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0A572A0-0DFF-4E70-22C5-89175E2603B1}"/>
              </a:ext>
            </a:extLst>
          </p:cNvPr>
          <p:cNvSpPr/>
          <p:nvPr/>
        </p:nvSpPr>
        <p:spPr>
          <a:xfrm flipH="1">
            <a:off x="2766209" y="0"/>
            <a:ext cx="4571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rgbClr val="002060"/>
                </a:solidFill>
              </a:ln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24C1DDA9-EC9D-FD83-6693-D8AC5A25B699}"/>
              </a:ext>
            </a:extLst>
          </p:cNvPr>
          <p:cNvSpPr txBox="1">
            <a:spLocks/>
          </p:cNvSpPr>
          <p:nvPr/>
        </p:nvSpPr>
        <p:spPr>
          <a:xfrm>
            <a:off x="239854" y="5862835"/>
            <a:ext cx="2372499" cy="3139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400" b="1" dirty="0">
                <a:solidFill>
                  <a:schemeClr val="bg1">
                    <a:alpha val="21732"/>
                  </a:schemeClr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Utilisations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9A694F80-5E6E-9739-F550-E7E099CF31F4}"/>
              </a:ext>
            </a:extLst>
          </p:cNvPr>
          <p:cNvGrpSpPr/>
          <p:nvPr/>
        </p:nvGrpSpPr>
        <p:grpSpPr>
          <a:xfrm>
            <a:off x="77605" y="1152475"/>
            <a:ext cx="3021378" cy="4942106"/>
            <a:chOff x="77605" y="1152475"/>
            <a:chExt cx="3021378" cy="4942106"/>
          </a:xfrm>
        </p:grpSpPr>
        <p:sp>
          <p:nvSpPr>
            <p:cNvPr id="10" name="Titre 1">
              <a:extLst>
                <a:ext uri="{FF2B5EF4-FFF2-40B4-BE49-F238E27FC236}">
                  <a16:creationId xmlns:a16="http://schemas.microsoft.com/office/drawing/2014/main" id="{90EC2406-6477-CC80-ADEE-AA63EBB552A1}"/>
                </a:ext>
              </a:extLst>
            </p:cNvPr>
            <p:cNvSpPr txBox="1">
              <a:spLocks/>
            </p:cNvSpPr>
            <p:nvPr/>
          </p:nvSpPr>
          <p:spPr>
            <a:xfrm>
              <a:off x="77605" y="1152475"/>
              <a:ext cx="3021378" cy="3139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fr-FR" b="1" dirty="0">
                  <a:solidFill>
                    <a:srgbClr val="3A3C51"/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Couleurs</a:t>
              </a:r>
            </a:p>
          </p:txBody>
        </p:sp>
        <p:sp>
          <p:nvSpPr>
            <p:cNvPr id="14" name="Titre 1">
              <a:extLst>
                <a:ext uri="{FF2B5EF4-FFF2-40B4-BE49-F238E27FC236}">
                  <a16:creationId xmlns:a16="http://schemas.microsoft.com/office/drawing/2014/main" id="{04C790C4-CE1D-FBDE-AAAE-1C1D4992AAC6}"/>
                </a:ext>
              </a:extLst>
            </p:cNvPr>
            <p:cNvSpPr txBox="1">
              <a:spLocks/>
            </p:cNvSpPr>
            <p:nvPr/>
          </p:nvSpPr>
          <p:spPr>
            <a:xfrm>
              <a:off x="340061" y="3839845"/>
              <a:ext cx="2372499" cy="3139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fr-FR" sz="1400" b="1" dirty="0">
                  <a:solidFill>
                    <a:srgbClr val="3A3C51"/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Couleurs</a:t>
              </a:r>
            </a:p>
          </p:txBody>
        </p:sp>
        <p:sp>
          <p:nvSpPr>
            <p:cNvPr id="15" name="Titre 1">
              <a:extLst>
                <a:ext uri="{FF2B5EF4-FFF2-40B4-BE49-F238E27FC236}">
                  <a16:creationId xmlns:a16="http://schemas.microsoft.com/office/drawing/2014/main" id="{FA0043DE-4EE0-B766-0685-B6D95F43BF0E}"/>
                </a:ext>
              </a:extLst>
            </p:cNvPr>
            <p:cNvSpPr txBox="1">
              <a:spLocks/>
            </p:cNvSpPr>
            <p:nvPr/>
          </p:nvSpPr>
          <p:spPr>
            <a:xfrm>
              <a:off x="239854" y="5181581"/>
              <a:ext cx="2372499" cy="3139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fr-FR" sz="1400" b="1" dirty="0">
                  <a:solidFill>
                    <a:srgbClr val="3A3C51">
                      <a:alpha val="21732"/>
                    </a:srgbClr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  <a:hlinkClick r:id="rId3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Typographies</a:t>
              </a:r>
              <a:endParaRPr lang="fr-FR" sz="1400" b="1" dirty="0">
                <a:solidFill>
                  <a:srgbClr val="3A3C51">
                    <a:alpha val="21732"/>
                  </a:srgbClr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endParaRPr>
            </a:p>
          </p:txBody>
        </p:sp>
        <p:sp>
          <p:nvSpPr>
            <p:cNvPr id="17" name="Titre 1">
              <a:extLst>
                <a:ext uri="{FF2B5EF4-FFF2-40B4-BE49-F238E27FC236}">
                  <a16:creationId xmlns:a16="http://schemas.microsoft.com/office/drawing/2014/main" id="{08D3E388-47BB-83A5-33EF-64FFEC6AFA24}"/>
                </a:ext>
              </a:extLst>
            </p:cNvPr>
            <p:cNvSpPr txBox="1">
              <a:spLocks/>
            </p:cNvSpPr>
            <p:nvPr/>
          </p:nvSpPr>
          <p:spPr>
            <a:xfrm>
              <a:off x="319634" y="3158591"/>
              <a:ext cx="2372499" cy="3139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fr-FR" sz="1400" b="1" dirty="0">
                  <a:solidFill>
                    <a:srgbClr val="3A3C51">
                      <a:alpha val="21732"/>
                    </a:srgbClr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  <a:hlinkClick r:id="rId4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Refonte  logo</a:t>
              </a:r>
              <a:endParaRPr lang="fr-FR" sz="1400" b="1" dirty="0">
                <a:solidFill>
                  <a:srgbClr val="3A3C51">
                    <a:alpha val="21732"/>
                  </a:srgbClr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endParaRPr>
            </a:p>
          </p:txBody>
        </p:sp>
        <p:sp>
          <p:nvSpPr>
            <p:cNvPr id="18" name="Titre 1">
              <a:extLst>
                <a:ext uri="{FF2B5EF4-FFF2-40B4-BE49-F238E27FC236}">
                  <a16:creationId xmlns:a16="http://schemas.microsoft.com/office/drawing/2014/main" id="{E78CB984-BF7A-364E-3F3A-5E75453A45EE}"/>
                </a:ext>
              </a:extLst>
            </p:cNvPr>
            <p:cNvSpPr txBox="1">
              <a:spLocks/>
            </p:cNvSpPr>
            <p:nvPr/>
          </p:nvSpPr>
          <p:spPr>
            <a:xfrm>
              <a:off x="251122" y="5780671"/>
              <a:ext cx="2372499" cy="3139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fr-FR" sz="1400" b="1" dirty="0">
                  <a:solidFill>
                    <a:srgbClr val="3A3C51">
                      <a:alpha val="21732"/>
                    </a:srgbClr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Utilisations</a:t>
              </a:r>
            </a:p>
          </p:txBody>
        </p:sp>
      </p:grp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E12FCC37-9355-F941-E1D1-F5CF27A80BAE}"/>
              </a:ext>
            </a:extLst>
          </p:cNvPr>
          <p:cNvCxnSpPr>
            <a:stCxn id="11" idx="0"/>
            <a:endCxn id="11" idx="2"/>
          </p:cNvCxnSpPr>
          <p:nvPr/>
        </p:nvCxnSpPr>
        <p:spPr>
          <a:xfrm>
            <a:off x="2789068" y="0"/>
            <a:ext cx="0" cy="6858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e 1">
            <a:extLst>
              <a:ext uri="{FF2B5EF4-FFF2-40B4-BE49-F238E27FC236}">
                <a16:creationId xmlns:a16="http://schemas.microsoft.com/office/drawing/2014/main" id="{755E4F19-80A1-2083-9D76-2380200A85EF}"/>
              </a:ext>
            </a:extLst>
          </p:cNvPr>
          <p:cNvGrpSpPr/>
          <p:nvPr/>
        </p:nvGrpSpPr>
        <p:grpSpPr>
          <a:xfrm>
            <a:off x="4764102" y="3461974"/>
            <a:ext cx="5101262" cy="1495165"/>
            <a:chOff x="4764102" y="3461974"/>
            <a:chExt cx="5101262" cy="1495165"/>
          </a:xfrm>
        </p:grpSpPr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D2CBD221-DD5A-6C19-02C9-3397FFCC6714}"/>
                </a:ext>
              </a:extLst>
            </p:cNvPr>
            <p:cNvSpPr txBox="1"/>
            <p:nvPr/>
          </p:nvSpPr>
          <p:spPr>
            <a:xfrm>
              <a:off x="4764102" y="3461974"/>
              <a:ext cx="510126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sz="1100" dirty="0">
                  <a:solidFill>
                    <a:srgbClr val="000000"/>
                  </a:solidFill>
                  <a:effectLst/>
                  <a:latin typeface="Montserrat Light" pitchFamily="2" charset="77"/>
                </a:rPr>
                <a:t>Couleur du logo</a:t>
              </a:r>
              <a:endParaRPr lang="fr-FR" sz="1100" dirty="0">
                <a:latin typeface="Montserrat Light" pitchFamily="2" charset="77"/>
              </a:endParaRPr>
            </a:p>
          </p:txBody>
        </p:sp>
        <p:grpSp>
          <p:nvGrpSpPr>
            <p:cNvPr id="35" name="Groupe 34">
              <a:extLst>
                <a:ext uri="{FF2B5EF4-FFF2-40B4-BE49-F238E27FC236}">
                  <a16:creationId xmlns:a16="http://schemas.microsoft.com/office/drawing/2014/main" id="{AF58A349-6F34-883B-ADB8-335F47A82787}"/>
                </a:ext>
              </a:extLst>
            </p:cNvPr>
            <p:cNvGrpSpPr/>
            <p:nvPr/>
          </p:nvGrpSpPr>
          <p:grpSpPr>
            <a:xfrm>
              <a:off x="4764102" y="3779537"/>
              <a:ext cx="1544998" cy="1177602"/>
              <a:chOff x="5016351" y="4815847"/>
              <a:chExt cx="1544998" cy="1177602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ABD826E-E4C9-2424-AF34-B3BCFA99CB4D}"/>
                  </a:ext>
                </a:extLst>
              </p:cNvPr>
              <p:cNvSpPr/>
              <p:nvPr/>
            </p:nvSpPr>
            <p:spPr>
              <a:xfrm>
                <a:off x="5016351" y="4815847"/>
                <a:ext cx="1362122" cy="1177602"/>
              </a:xfrm>
              <a:prstGeom prst="rect">
                <a:avLst/>
              </a:prstGeom>
              <a:solidFill>
                <a:srgbClr val="E962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C4CE8221-5630-B099-05DE-7F2761DED102}"/>
                  </a:ext>
                </a:extLst>
              </p:cNvPr>
              <p:cNvSpPr txBox="1"/>
              <p:nvPr/>
            </p:nvSpPr>
            <p:spPr>
              <a:xfrm>
                <a:off x="5258765" y="4986709"/>
                <a:ext cx="1302584" cy="8254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fr-FR" sz="1100" dirty="0">
                    <a:solidFill>
                      <a:schemeClr val="bg1"/>
                    </a:solidFill>
                    <a:effectLst/>
                    <a:latin typeface="Montserrat" panose="02000505000000020004" pitchFamily="2" charset="77"/>
                  </a:rPr>
                  <a:t># e96121</a:t>
                </a:r>
              </a:p>
              <a:p>
                <a:pPr>
                  <a:lnSpc>
                    <a:spcPct val="150000"/>
                  </a:lnSpc>
                </a:pPr>
                <a:r>
                  <a:rPr lang="fr-FR" sz="1100" dirty="0">
                    <a:solidFill>
                      <a:schemeClr val="bg1"/>
                    </a:solidFill>
                    <a:latin typeface="Montserrat Light" pitchFamily="2" charset="77"/>
                  </a:rPr>
                  <a:t>2  72 93  0</a:t>
                </a:r>
              </a:p>
              <a:p>
                <a:pPr>
                  <a:lnSpc>
                    <a:spcPct val="150000"/>
                  </a:lnSpc>
                </a:pPr>
                <a:r>
                  <a:rPr lang="fr-FR" sz="1100" dirty="0">
                    <a:solidFill>
                      <a:schemeClr val="bg1"/>
                    </a:solidFill>
                    <a:effectLst/>
                    <a:latin typeface="Montserrat Light" pitchFamily="2" charset="77"/>
                  </a:rPr>
                  <a:t>233  97 33</a:t>
                </a:r>
              </a:p>
            </p:txBody>
          </p:sp>
        </p:grpSp>
      </p:grpSp>
      <p:sp>
        <p:nvSpPr>
          <p:cNvPr id="36" name="ZoneTexte 35">
            <a:extLst>
              <a:ext uri="{FF2B5EF4-FFF2-40B4-BE49-F238E27FC236}">
                <a16:creationId xmlns:a16="http://schemas.microsoft.com/office/drawing/2014/main" id="{05DF41FE-866E-DA26-ED67-6DF53D32450F}"/>
              </a:ext>
            </a:extLst>
          </p:cNvPr>
          <p:cNvSpPr txBox="1"/>
          <p:nvPr/>
        </p:nvSpPr>
        <p:spPr>
          <a:xfrm>
            <a:off x="465752" y="4259489"/>
            <a:ext cx="1671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100" dirty="0">
                <a:solidFill>
                  <a:srgbClr val="000000"/>
                </a:solidFill>
                <a:effectLst/>
                <a:latin typeface="Montserrat Light" pitchFamily="2" charset="77"/>
              </a:rPr>
              <a:t>Couleurs du logo</a:t>
            </a:r>
            <a:endParaRPr lang="fr-FR" sz="1100" dirty="0">
              <a:latin typeface="Montserrat Light" pitchFamily="2" charset="77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A037343B-965D-3EF3-A5A5-8AEFEF23EA87}"/>
              </a:ext>
            </a:extLst>
          </p:cNvPr>
          <p:cNvSpPr txBox="1"/>
          <p:nvPr/>
        </p:nvSpPr>
        <p:spPr>
          <a:xfrm>
            <a:off x="448431" y="4626833"/>
            <a:ext cx="1671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100" dirty="0">
                <a:solidFill>
                  <a:srgbClr val="3A3C51">
                    <a:alpha val="22000"/>
                  </a:srgbClr>
                </a:solidFill>
                <a:effectLst/>
                <a:latin typeface="Montserrat Light" pitchFamily="2" charset="77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Couleurs des fonds</a:t>
            </a:r>
            <a:endParaRPr lang="fr-FR" sz="1100" dirty="0">
              <a:solidFill>
                <a:srgbClr val="3A3C51">
                  <a:alpha val="22000"/>
                </a:srgbClr>
              </a:solidFill>
              <a:latin typeface="Montserrat Light" pitchFamily="2" charset="77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002C38C-AAA3-9B11-38F4-70945E1F8A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4013" y="2219500"/>
            <a:ext cx="1493037" cy="106115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F7D834D-6258-DF6D-8AC0-AB9E13AF5DF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  <a:lum bright="-68000"/>
          </a:blip>
          <a:stretch>
            <a:fillRect/>
          </a:stretch>
        </p:blipFill>
        <p:spPr>
          <a:xfrm>
            <a:off x="8069963" y="2206138"/>
            <a:ext cx="1558756" cy="1109408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FEB78D47-2150-3417-8580-D9586FFF1BE2}"/>
              </a:ext>
            </a:extLst>
          </p:cNvPr>
          <p:cNvGrpSpPr/>
          <p:nvPr/>
        </p:nvGrpSpPr>
        <p:grpSpPr>
          <a:xfrm>
            <a:off x="8148433" y="3461974"/>
            <a:ext cx="5101262" cy="1495165"/>
            <a:chOff x="4764102" y="3461974"/>
            <a:chExt cx="5101262" cy="1495165"/>
          </a:xfrm>
        </p:grpSpPr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5AC4F57E-366C-BC20-22FC-28C95819F510}"/>
                </a:ext>
              </a:extLst>
            </p:cNvPr>
            <p:cNvSpPr txBox="1"/>
            <p:nvPr/>
          </p:nvSpPr>
          <p:spPr>
            <a:xfrm>
              <a:off x="4764102" y="3461974"/>
              <a:ext cx="510126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sz="1100" dirty="0">
                  <a:solidFill>
                    <a:srgbClr val="000000"/>
                  </a:solidFill>
                  <a:effectLst/>
                  <a:latin typeface="Montserrat Light" pitchFamily="2" charset="77"/>
                </a:rPr>
                <a:t>Couleur du logo</a:t>
              </a:r>
              <a:endParaRPr lang="fr-FR" sz="1100" dirty="0">
                <a:latin typeface="Montserrat Light" pitchFamily="2" charset="77"/>
              </a:endParaRPr>
            </a:p>
          </p:txBody>
        </p:sp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028241A1-6A2F-52AC-7D3A-1F68350CF23C}"/>
                </a:ext>
              </a:extLst>
            </p:cNvPr>
            <p:cNvGrpSpPr/>
            <p:nvPr/>
          </p:nvGrpSpPr>
          <p:grpSpPr>
            <a:xfrm>
              <a:off x="4764102" y="3779537"/>
              <a:ext cx="1544998" cy="1177602"/>
              <a:chOff x="5016351" y="4815847"/>
              <a:chExt cx="1544998" cy="1177602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B88D1A6-78F6-8B58-6D28-4E4FE08310AF}"/>
                  </a:ext>
                </a:extLst>
              </p:cNvPr>
              <p:cNvSpPr/>
              <p:nvPr/>
            </p:nvSpPr>
            <p:spPr>
              <a:xfrm>
                <a:off x="5016351" y="4815847"/>
                <a:ext cx="1362122" cy="117760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BF80A777-5E7F-D651-E605-9A49ABC30B02}"/>
                  </a:ext>
                </a:extLst>
              </p:cNvPr>
              <p:cNvSpPr txBox="1"/>
              <p:nvPr/>
            </p:nvSpPr>
            <p:spPr>
              <a:xfrm>
                <a:off x="5258765" y="4986709"/>
                <a:ext cx="1302584" cy="8254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fr-FR" sz="1100" dirty="0">
                    <a:solidFill>
                      <a:schemeClr val="bg1"/>
                    </a:solidFill>
                    <a:effectLst/>
                    <a:latin typeface="Montserrat" panose="02000505000000020004" pitchFamily="2" charset="77"/>
                  </a:rPr>
                  <a:t># 3a3b51</a:t>
                </a:r>
              </a:p>
              <a:p>
                <a:pPr>
                  <a:lnSpc>
                    <a:spcPct val="150000"/>
                  </a:lnSpc>
                </a:pPr>
                <a:r>
                  <a:rPr lang="fr-FR" sz="1100" dirty="0">
                    <a:solidFill>
                      <a:schemeClr val="bg1"/>
                    </a:solidFill>
                    <a:latin typeface="Montserrat Light" pitchFamily="2" charset="77"/>
                  </a:rPr>
                  <a:t>80  71  43  41</a:t>
                </a:r>
              </a:p>
              <a:p>
                <a:pPr>
                  <a:lnSpc>
                    <a:spcPct val="150000"/>
                  </a:lnSpc>
                </a:pPr>
                <a:r>
                  <a:rPr lang="fr-FR" sz="1100" dirty="0">
                    <a:solidFill>
                      <a:schemeClr val="bg1"/>
                    </a:solidFill>
                    <a:effectLst/>
                    <a:latin typeface="Montserrat Light" pitchFamily="2" charset="77"/>
                  </a:rPr>
                  <a:t>58  59  81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2914924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0A572A0-0DFF-4E70-22C5-89175E2603B1}"/>
              </a:ext>
            </a:extLst>
          </p:cNvPr>
          <p:cNvSpPr/>
          <p:nvPr/>
        </p:nvSpPr>
        <p:spPr>
          <a:xfrm flipH="1">
            <a:off x="2766209" y="0"/>
            <a:ext cx="4571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rgbClr val="002060"/>
                </a:solidFill>
              </a:ln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24C1DDA9-EC9D-FD83-6693-D8AC5A25B699}"/>
              </a:ext>
            </a:extLst>
          </p:cNvPr>
          <p:cNvSpPr txBox="1">
            <a:spLocks/>
          </p:cNvSpPr>
          <p:nvPr/>
        </p:nvSpPr>
        <p:spPr>
          <a:xfrm>
            <a:off x="239854" y="5862835"/>
            <a:ext cx="2372499" cy="3139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400" b="1" dirty="0">
                <a:solidFill>
                  <a:schemeClr val="bg1">
                    <a:alpha val="21732"/>
                  </a:schemeClr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Utilisations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9A694F80-5E6E-9739-F550-E7E099CF31F4}"/>
              </a:ext>
            </a:extLst>
          </p:cNvPr>
          <p:cNvGrpSpPr/>
          <p:nvPr/>
        </p:nvGrpSpPr>
        <p:grpSpPr>
          <a:xfrm>
            <a:off x="77605" y="1152475"/>
            <a:ext cx="3021378" cy="4942106"/>
            <a:chOff x="77605" y="1152475"/>
            <a:chExt cx="3021378" cy="4942106"/>
          </a:xfrm>
        </p:grpSpPr>
        <p:sp>
          <p:nvSpPr>
            <p:cNvPr id="10" name="Titre 1">
              <a:extLst>
                <a:ext uri="{FF2B5EF4-FFF2-40B4-BE49-F238E27FC236}">
                  <a16:creationId xmlns:a16="http://schemas.microsoft.com/office/drawing/2014/main" id="{90EC2406-6477-CC80-ADEE-AA63EBB552A1}"/>
                </a:ext>
              </a:extLst>
            </p:cNvPr>
            <p:cNvSpPr txBox="1">
              <a:spLocks/>
            </p:cNvSpPr>
            <p:nvPr/>
          </p:nvSpPr>
          <p:spPr>
            <a:xfrm>
              <a:off x="77605" y="1152475"/>
              <a:ext cx="3021378" cy="3139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fr-FR" b="1" dirty="0">
                  <a:solidFill>
                    <a:srgbClr val="3A3C51"/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Couleurs</a:t>
              </a:r>
            </a:p>
          </p:txBody>
        </p:sp>
        <p:sp>
          <p:nvSpPr>
            <p:cNvPr id="14" name="Titre 1">
              <a:extLst>
                <a:ext uri="{FF2B5EF4-FFF2-40B4-BE49-F238E27FC236}">
                  <a16:creationId xmlns:a16="http://schemas.microsoft.com/office/drawing/2014/main" id="{04C790C4-CE1D-FBDE-AAAE-1C1D4992AAC6}"/>
                </a:ext>
              </a:extLst>
            </p:cNvPr>
            <p:cNvSpPr txBox="1">
              <a:spLocks/>
            </p:cNvSpPr>
            <p:nvPr/>
          </p:nvSpPr>
          <p:spPr>
            <a:xfrm>
              <a:off x="340061" y="3839845"/>
              <a:ext cx="2372499" cy="3139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fr-FR" sz="1400" b="1" dirty="0">
                  <a:solidFill>
                    <a:srgbClr val="3A3C51"/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Couleurs</a:t>
              </a:r>
            </a:p>
          </p:txBody>
        </p:sp>
        <p:sp>
          <p:nvSpPr>
            <p:cNvPr id="15" name="Titre 1">
              <a:extLst>
                <a:ext uri="{FF2B5EF4-FFF2-40B4-BE49-F238E27FC236}">
                  <a16:creationId xmlns:a16="http://schemas.microsoft.com/office/drawing/2014/main" id="{FA0043DE-4EE0-B766-0685-B6D95F43BF0E}"/>
                </a:ext>
              </a:extLst>
            </p:cNvPr>
            <p:cNvSpPr txBox="1">
              <a:spLocks/>
            </p:cNvSpPr>
            <p:nvPr/>
          </p:nvSpPr>
          <p:spPr>
            <a:xfrm>
              <a:off x="239854" y="5181581"/>
              <a:ext cx="2372499" cy="3139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fr-FR" sz="1400" b="1" dirty="0">
                  <a:solidFill>
                    <a:srgbClr val="3A3C51">
                      <a:alpha val="21732"/>
                    </a:srgbClr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  <a:hlinkClick r:id="rId3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Typographies</a:t>
              </a:r>
              <a:endParaRPr lang="fr-FR" sz="1400" b="1" dirty="0">
                <a:solidFill>
                  <a:srgbClr val="3A3C51">
                    <a:alpha val="21732"/>
                  </a:srgbClr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endParaRPr>
            </a:p>
          </p:txBody>
        </p:sp>
        <p:sp>
          <p:nvSpPr>
            <p:cNvPr id="17" name="Titre 1">
              <a:extLst>
                <a:ext uri="{FF2B5EF4-FFF2-40B4-BE49-F238E27FC236}">
                  <a16:creationId xmlns:a16="http://schemas.microsoft.com/office/drawing/2014/main" id="{08D3E388-47BB-83A5-33EF-64FFEC6AFA24}"/>
                </a:ext>
              </a:extLst>
            </p:cNvPr>
            <p:cNvSpPr txBox="1">
              <a:spLocks/>
            </p:cNvSpPr>
            <p:nvPr/>
          </p:nvSpPr>
          <p:spPr>
            <a:xfrm>
              <a:off x="340060" y="3232797"/>
              <a:ext cx="2372499" cy="3139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fr-FR" sz="1400" b="1" dirty="0">
                  <a:solidFill>
                    <a:srgbClr val="3A3C51">
                      <a:alpha val="21732"/>
                    </a:srgbClr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  <a:hlinkClick r:id="rId4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Refonte  logo</a:t>
              </a:r>
              <a:endParaRPr lang="fr-FR" sz="1400" b="1" dirty="0">
                <a:solidFill>
                  <a:srgbClr val="3A3C51">
                    <a:alpha val="21732"/>
                  </a:srgbClr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endParaRPr>
            </a:p>
          </p:txBody>
        </p:sp>
        <p:sp>
          <p:nvSpPr>
            <p:cNvPr id="18" name="Titre 1">
              <a:extLst>
                <a:ext uri="{FF2B5EF4-FFF2-40B4-BE49-F238E27FC236}">
                  <a16:creationId xmlns:a16="http://schemas.microsoft.com/office/drawing/2014/main" id="{E78CB984-BF7A-364E-3F3A-5E75453A45EE}"/>
                </a:ext>
              </a:extLst>
            </p:cNvPr>
            <p:cNvSpPr txBox="1">
              <a:spLocks/>
            </p:cNvSpPr>
            <p:nvPr/>
          </p:nvSpPr>
          <p:spPr>
            <a:xfrm>
              <a:off x="251122" y="5780671"/>
              <a:ext cx="2372499" cy="3139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fr-FR" sz="1400" b="1" dirty="0">
                  <a:solidFill>
                    <a:srgbClr val="3A3C51">
                      <a:alpha val="21732"/>
                    </a:srgbClr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Utilisations</a:t>
              </a:r>
            </a:p>
          </p:txBody>
        </p:sp>
      </p:grp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E12FCC37-9355-F941-E1D1-F5CF27A80BAE}"/>
              </a:ext>
            </a:extLst>
          </p:cNvPr>
          <p:cNvCxnSpPr>
            <a:stCxn id="11" idx="0"/>
            <a:endCxn id="11" idx="2"/>
          </p:cNvCxnSpPr>
          <p:nvPr/>
        </p:nvCxnSpPr>
        <p:spPr>
          <a:xfrm>
            <a:off x="2789068" y="0"/>
            <a:ext cx="0" cy="6858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F4B9DFD8-7664-4960-CF26-502EFE0F1722}"/>
              </a:ext>
            </a:extLst>
          </p:cNvPr>
          <p:cNvSpPr/>
          <p:nvPr/>
        </p:nvSpPr>
        <p:spPr>
          <a:xfrm>
            <a:off x="3975500" y="4410347"/>
            <a:ext cx="3473668" cy="1736834"/>
          </a:xfrm>
          <a:prstGeom prst="rect">
            <a:avLst/>
          </a:prstGeom>
          <a:gradFill>
            <a:gsLst>
              <a:gs pos="0">
                <a:srgbClr val="2777E1"/>
              </a:gs>
              <a:gs pos="77000">
                <a:srgbClr val="053B7F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4C3F24CE-FECC-4BC3-4A86-0531C2137CBD}"/>
              </a:ext>
            </a:extLst>
          </p:cNvPr>
          <p:cNvSpPr txBox="1"/>
          <p:nvPr/>
        </p:nvSpPr>
        <p:spPr>
          <a:xfrm>
            <a:off x="3975500" y="1236511"/>
            <a:ext cx="705777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100" dirty="0">
                <a:latin typeface="Montserrat Light" pitchFamily="2" charset="77"/>
              </a:rPr>
              <a:t>Nous utilisons une famille de bleus pour appuyer la reconnaissance de marque. Fraîche et contrastée, cette palette articule subtilement l’innovation technologique (nuances foncées) à l’immatérialité des gaz liquide frigorigène (nuances de bleus gris très clairs). Rendre visible l’invisible pour assoir le positionnement de F.i360°. Nous assurons toujours la présence de bleus, soit dans la composition, soit par la présence du logo ou d’une vague liquide en dégradé.</a:t>
            </a:r>
            <a:r>
              <a:rPr lang="fr-FR" sz="1100" dirty="0">
                <a:solidFill>
                  <a:srgbClr val="000000"/>
                </a:solidFill>
                <a:effectLst/>
                <a:latin typeface="Montserrat Light" pitchFamily="2" charset="77"/>
              </a:rPr>
              <a:t> </a:t>
            </a:r>
            <a:endParaRPr lang="fr-FR" sz="1100" dirty="0">
              <a:latin typeface="Montserrat Light" pitchFamily="2" charset="77"/>
            </a:endParaRPr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D35724C9-434D-C990-9830-0C1FA83B8D3B}"/>
              </a:ext>
            </a:extLst>
          </p:cNvPr>
          <p:cNvGrpSpPr/>
          <p:nvPr/>
        </p:nvGrpSpPr>
        <p:grpSpPr>
          <a:xfrm>
            <a:off x="3975500" y="2718181"/>
            <a:ext cx="6942081" cy="3428979"/>
            <a:chOff x="4099035" y="987973"/>
            <a:chExt cx="6942081" cy="342897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CA36314-30D4-6924-1378-F1D59A76BF9C}"/>
                </a:ext>
              </a:extLst>
            </p:cNvPr>
            <p:cNvSpPr/>
            <p:nvPr/>
          </p:nvSpPr>
          <p:spPr>
            <a:xfrm>
              <a:off x="4099035" y="987973"/>
              <a:ext cx="1736834" cy="1736834"/>
            </a:xfrm>
            <a:prstGeom prst="rect">
              <a:avLst/>
            </a:prstGeom>
            <a:solidFill>
              <a:srgbClr val="053B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03FE951-C3BE-BF17-EBA6-D395E2DB0D06}"/>
                </a:ext>
              </a:extLst>
            </p:cNvPr>
            <p:cNvSpPr/>
            <p:nvPr/>
          </p:nvSpPr>
          <p:spPr>
            <a:xfrm>
              <a:off x="5835869" y="987973"/>
              <a:ext cx="1736834" cy="1736834"/>
            </a:xfrm>
            <a:prstGeom prst="rect">
              <a:avLst/>
            </a:prstGeom>
            <a:solidFill>
              <a:srgbClr val="2777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C916DFC-9B80-78AD-7FE0-BAC16EFF79CA}"/>
                </a:ext>
              </a:extLst>
            </p:cNvPr>
            <p:cNvSpPr/>
            <p:nvPr/>
          </p:nvSpPr>
          <p:spPr>
            <a:xfrm>
              <a:off x="7567448" y="987974"/>
              <a:ext cx="3473668" cy="1736834"/>
            </a:xfrm>
            <a:prstGeom prst="rect">
              <a:avLst/>
            </a:prstGeom>
            <a:gradFill>
              <a:gsLst>
                <a:gs pos="0">
                  <a:srgbClr val="F8FCFF"/>
                </a:gs>
                <a:gs pos="77000">
                  <a:srgbClr val="E9F0F9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7007424-8B25-F7BE-BFBF-E8DD1E293062}"/>
                </a:ext>
              </a:extLst>
            </p:cNvPr>
            <p:cNvSpPr/>
            <p:nvPr/>
          </p:nvSpPr>
          <p:spPr>
            <a:xfrm>
              <a:off x="7567448" y="2680118"/>
              <a:ext cx="1736834" cy="1736834"/>
            </a:xfrm>
            <a:prstGeom prst="rect">
              <a:avLst/>
            </a:prstGeom>
            <a:solidFill>
              <a:srgbClr val="E9F0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41E75CF-A741-AAEF-6E72-B3E05ED6E203}"/>
                </a:ext>
              </a:extLst>
            </p:cNvPr>
            <p:cNvSpPr/>
            <p:nvPr/>
          </p:nvSpPr>
          <p:spPr>
            <a:xfrm>
              <a:off x="9304282" y="2680118"/>
              <a:ext cx="1736834" cy="1736834"/>
            </a:xfrm>
            <a:prstGeom prst="rect">
              <a:avLst/>
            </a:prstGeom>
            <a:solidFill>
              <a:srgbClr val="F8F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A885887C-433C-7BA3-8FD2-90CB38BD8FE7}"/>
                </a:ext>
              </a:extLst>
            </p:cNvPr>
            <p:cNvSpPr txBox="1"/>
            <p:nvPr/>
          </p:nvSpPr>
          <p:spPr>
            <a:xfrm>
              <a:off x="4445283" y="1701401"/>
              <a:ext cx="1302584" cy="825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1100" dirty="0">
                  <a:solidFill>
                    <a:schemeClr val="bg1"/>
                  </a:solidFill>
                  <a:effectLst/>
                  <a:latin typeface="Montserrat" panose="02000505000000020004" pitchFamily="2" charset="77"/>
                </a:rPr>
                <a:t>#043b7e</a:t>
              </a:r>
            </a:p>
            <a:p>
              <a:pPr marL="228600" indent="-228600">
                <a:lnSpc>
                  <a:spcPct val="150000"/>
                </a:lnSpc>
                <a:buAutoNum type="arabicPlain" startAt="100"/>
              </a:pPr>
              <a:r>
                <a:rPr lang="fr-FR" sz="1100" dirty="0">
                  <a:solidFill>
                    <a:schemeClr val="bg1"/>
                  </a:solidFill>
                  <a:latin typeface="Montserrat Light" pitchFamily="2" charset="77"/>
                </a:rPr>
                <a:t>  82  24  7</a:t>
              </a:r>
            </a:p>
            <a:p>
              <a:pPr>
                <a:lnSpc>
                  <a:spcPct val="150000"/>
                </a:lnSpc>
              </a:pPr>
              <a:r>
                <a:rPr lang="fr-FR" sz="1100" dirty="0">
                  <a:solidFill>
                    <a:schemeClr val="bg1"/>
                  </a:solidFill>
                  <a:effectLst/>
                  <a:latin typeface="Montserrat Light" pitchFamily="2" charset="77"/>
                </a:rPr>
                <a:t>4  59  126 </a:t>
              </a: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9BE7911D-25AA-15E8-2EBB-F6384E9EAC7E}"/>
                </a:ext>
              </a:extLst>
            </p:cNvPr>
            <p:cNvSpPr txBox="1"/>
            <p:nvPr/>
          </p:nvSpPr>
          <p:spPr>
            <a:xfrm>
              <a:off x="6205939" y="1701401"/>
              <a:ext cx="1185505" cy="825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1100" dirty="0">
                  <a:solidFill>
                    <a:schemeClr val="bg1"/>
                  </a:solidFill>
                  <a:effectLst/>
                  <a:latin typeface="Montserrat" panose="02000505000000020004" pitchFamily="2" charset="77"/>
                </a:rPr>
                <a:t># 2777e0</a:t>
              </a:r>
            </a:p>
            <a:p>
              <a:pPr>
                <a:lnSpc>
                  <a:spcPct val="150000"/>
                </a:lnSpc>
              </a:pPr>
              <a:r>
                <a:rPr lang="fr-FR" sz="1100" dirty="0">
                  <a:solidFill>
                    <a:schemeClr val="bg1"/>
                  </a:solidFill>
                  <a:effectLst/>
                  <a:latin typeface="Montserrat Light" pitchFamily="2" charset="77"/>
                </a:rPr>
                <a:t>81  52  0  0 </a:t>
              </a:r>
            </a:p>
            <a:p>
              <a:pPr>
                <a:lnSpc>
                  <a:spcPct val="150000"/>
                </a:lnSpc>
              </a:pPr>
              <a:r>
                <a:rPr lang="fr-FR" sz="1100" dirty="0">
                  <a:solidFill>
                    <a:schemeClr val="bg1"/>
                  </a:solidFill>
                  <a:latin typeface="Montserrat Light" pitchFamily="2" charset="77"/>
                </a:rPr>
                <a:t>39  119  224</a:t>
              </a:r>
              <a:endParaRPr lang="fr-FR" sz="1100" dirty="0">
                <a:solidFill>
                  <a:schemeClr val="bg1"/>
                </a:solidFill>
                <a:effectLst/>
                <a:latin typeface="Montserrat Light" pitchFamily="2" charset="77"/>
              </a:endParaRP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7039E829-4111-ECA5-5FC7-A780032B5B00}"/>
                </a:ext>
              </a:extLst>
            </p:cNvPr>
            <p:cNvSpPr txBox="1"/>
            <p:nvPr/>
          </p:nvSpPr>
          <p:spPr>
            <a:xfrm>
              <a:off x="7894401" y="3471892"/>
              <a:ext cx="1302584" cy="825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1100" dirty="0">
                  <a:solidFill>
                    <a:srgbClr val="314C97"/>
                  </a:solidFill>
                  <a:effectLst/>
                  <a:latin typeface="Montserrat" panose="02000505000000020004" pitchFamily="2" charset="77"/>
                </a:rPr>
                <a:t>#e9f0f9</a:t>
              </a:r>
            </a:p>
            <a:p>
              <a:pPr>
                <a:lnSpc>
                  <a:spcPct val="150000"/>
                </a:lnSpc>
              </a:pPr>
              <a:r>
                <a:rPr lang="fr-FR" sz="1100" dirty="0">
                  <a:solidFill>
                    <a:srgbClr val="314C97"/>
                  </a:solidFill>
                  <a:effectLst/>
                  <a:latin typeface="Montserrat Light" pitchFamily="2" charset="77"/>
                </a:rPr>
                <a:t>11  4  1  0</a:t>
              </a:r>
            </a:p>
            <a:p>
              <a:pPr>
                <a:lnSpc>
                  <a:spcPct val="150000"/>
                </a:lnSpc>
              </a:pPr>
              <a:r>
                <a:rPr lang="fr-FR" sz="1100" dirty="0">
                  <a:solidFill>
                    <a:srgbClr val="314C97"/>
                  </a:solidFill>
                  <a:effectLst/>
                  <a:latin typeface="Montserrat Light" pitchFamily="2" charset="77"/>
                </a:rPr>
                <a:t>233  240  249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71DE9C35-9F1E-61CD-F2A6-01EAD5FCA33E}"/>
                </a:ext>
              </a:extLst>
            </p:cNvPr>
            <p:cNvSpPr txBox="1"/>
            <p:nvPr/>
          </p:nvSpPr>
          <p:spPr>
            <a:xfrm>
              <a:off x="9625980" y="3471891"/>
              <a:ext cx="1185505" cy="825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1100" dirty="0">
                  <a:solidFill>
                    <a:srgbClr val="314C97"/>
                  </a:solidFill>
                  <a:effectLst/>
                  <a:latin typeface="Montserrat" panose="02000505000000020004" pitchFamily="2" charset="77"/>
                </a:rPr>
                <a:t># f8fcff </a:t>
              </a:r>
            </a:p>
            <a:p>
              <a:pPr>
                <a:lnSpc>
                  <a:spcPct val="150000"/>
                </a:lnSpc>
              </a:pPr>
              <a:r>
                <a:rPr lang="fr-FR" sz="1100" dirty="0">
                  <a:solidFill>
                    <a:srgbClr val="314C97"/>
                  </a:solidFill>
                  <a:effectLst/>
                  <a:latin typeface="Montserrat Light" pitchFamily="2" charset="77"/>
                </a:rPr>
                <a:t>248  252  255</a:t>
              </a:r>
            </a:p>
            <a:p>
              <a:pPr>
                <a:lnSpc>
                  <a:spcPct val="150000"/>
                </a:lnSpc>
              </a:pPr>
              <a:r>
                <a:rPr lang="fr-FR" sz="1100" dirty="0">
                  <a:solidFill>
                    <a:srgbClr val="314C97"/>
                  </a:solidFill>
                  <a:latin typeface="Montserrat Light" pitchFamily="2" charset="77"/>
                </a:rPr>
                <a:t>3  0  0</a:t>
              </a:r>
              <a:endParaRPr lang="fr-FR" sz="1100" dirty="0">
                <a:solidFill>
                  <a:srgbClr val="314C97"/>
                </a:solidFill>
                <a:effectLst/>
                <a:latin typeface="Montserrat Light" pitchFamily="2" charset="77"/>
              </a:endParaRPr>
            </a:p>
          </p:txBody>
        </p:sp>
      </p:grpSp>
      <p:sp>
        <p:nvSpPr>
          <p:cNvPr id="36" name="ZoneTexte 35">
            <a:extLst>
              <a:ext uri="{FF2B5EF4-FFF2-40B4-BE49-F238E27FC236}">
                <a16:creationId xmlns:a16="http://schemas.microsoft.com/office/drawing/2014/main" id="{05DF41FE-866E-DA26-ED67-6DF53D32450F}"/>
              </a:ext>
            </a:extLst>
          </p:cNvPr>
          <p:cNvSpPr txBox="1"/>
          <p:nvPr/>
        </p:nvSpPr>
        <p:spPr>
          <a:xfrm>
            <a:off x="465752" y="4259489"/>
            <a:ext cx="1671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100" dirty="0">
                <a:solidFill>
                  <a:srgbClr val="3A3C51">
                    <a:alpha val="22000"/>
                  </a:srgbClr>
                </a:solidFill>
                <a:effectLst/>
                <a:latin typeface="Montserrat Light" pitchFamily="2" charset="77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Couleurs du logo</a:t>
            </a:r>
            <a:endParaRPr lang="fr-FR" sz="1100" dirty="0">
              <a:solidFill>
                <a:srgbClr val="3A3C51">
                  <a:alpha val="22000"/>
                </a:srgbClr>
              </a:solidFill>
              <a:latin typeface="Montserrat Light" pitchFamily="2" charset="77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A037343B-965D-3EF3-A5A5-8AEFEF23EA87}"/>
              </a:ext>
            </a:extLst>
          </p:cNvPr>
          <p:cNvSpPr txBox="1"/>
          <p:nvPr/>
        </p:nvSpPr>
        <p:spPr>
          <a:xfrm>
            <a:off x="448431" y="4626833"/>
            <a:ext cx="1671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100" dirty="0">
                <a:solidFill>
                  <a:srgbClr val="000000"/>
                </a:solidFill>
                <a:effectLst/>
                <a:latin typeface="Montserrat Light" pitchFamily="2" charset="77"/>
              </a:rPr>
              <a:t>Couleurs des fonds</a:t>
            </a:r>
            <a:endParaRPr lang="fr-FR" sz="1100" dirty="0">
              <a:latin typeface="Montserrat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770406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0A572A0-0DFF-4E70-22C5-89175E2603B1}"/>
              </a:ext>
            </a:extLst>
          </p:cNvPr>
          <p:cNvSpPr/>
          <p:nvPr/>
        </p:nvSpPr>
        <p:spPr>
          <a:xfrm flipH="1">
            <a:off x="2766209" y="0"/>
            <a:ext cx="4571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rgbClr val="002060"/>
                </a:solidFill>
              </a:ln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24C1DDA9-EC9D-FD83-6693-D8AC5A25B699}"/>
              </a:ext>
            </a:extLst>
          </p:cNvPr>
          <p:cNvSpPr txBox="1">
            <a:spLocks/>
          </p:cNvSpPr>
          <p:nvPr/>
        </p:nvSpPr>
        <p:spPr>
          <a:xfrm>
            <a:off x="239854" y="5862835"/>
            <a:ext cx="2372499" cy="3139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400" b="1" dirty="0">
                <a:solidFill>
                  <a:schemeClr val="bg1">
                    <a:alpha val="21732"/>
                  </a:schemeClr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Utilisations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9A694F80-5E6E-9739-F550-E7E099CF31F4}"/>
              </a:ext>
            </a:extLst>
          </p:cNvPr>
          <p:cNvGrpSpPr/>
          <p:nvPr/>
        </p:nvGrpSpPr>
        <p:grpSpPr>
          <a:xfrm>
            <a:off x="77605" y="1152475"/>
            <a:ext cx="3021378" cy="4942106"/>
            <a:chOff x="77605" y="1152475"/>
            <a:chExt cx="3021378" cy="4942106"/>
          </a:xfrm>
        </p:grpSpPr>
        <p:sp>
          <p:nvSpPr>
            <p:cNvPr id="10" name="Titre 1">
              <a:extLst>
                <a:ext uri="{FF2B5EF4-FFF2-40B4-BE49-F238E27FC236}">
                  <a16:creationId xmlns:a16="http://schemas.microsoft.com/office/drawing/2014/main" id="{90EC2406-6477-CC80-ADEE-AA63EBB552A1}"/>
                </a:ext>
              </a:extLst>
            </p:cNvPr>
            <p:cNvSpPr txBox="1">
              <a:spLocks/>
            </p:cNvSpPr>
            <p:nvPr/>
          </p:nvSpPr>
          <p:spPr>
            <a:xfrm>
              <a:off x="77605" y="1152475"/>
              <a:ext cx="3021378" cy="3139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fr-FR" b="1" dirty="0" err="1">
                  <a:solidFill>
                    <a:srgbClr val="3A3C51"/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Typo-graphies</a:t>
              </a:r>
              <a:endParaRPr lang="fr-FR" b="1" dirty="0">
                <a:solidFill>
                  <a:srgbClr val="3A3C5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endParaRPr>
            </a:p>
          </p:txBody>
        </p:sp>
        <p:sp>
          <p:nvSpPr>
            <p:cNvPr id="14" name="Titre 1">
              <a:extLst>
                <a:ext uri="{FF2B5EF4-FFF2-40B4-BE49-F238E27FC236}">
                  <a16:creationId xmlns:a16="http://schemas.microsoft.com/office/drawing/2014/main" id="{04C790C4-CE1D-FBDE-AAAE-1C1D4992AAC6}"/>
                </a:ext>
              </a:extLst>
            </p:cNvPr>
            <p:cNvSpPr txBox="1">
              <a:spLocks/>
            </p:cNvSpPr>
            <p:nvPr/>
          </p:nvSpPr>
          <p:spPr>
            <a:xfrm>
              <a:off x="239854" y="4582491"/>
              <a:ext cx="2372499" cy="3139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fr-FR" sz="1400" b="1" dirty="0">
                  <a:solidFill>
                    <a:srgbClr val="3A3C51">
                      <a:alpha val="22000"/>
                    </a:srgbClr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  <a:hlinkClick r:id="rId3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Couleurs</a:t>
              </a:r>
              <a:endParaRPr lang="fr-FR" sz="1400" b="1" dirty="0">
                <a:solidFill>
                  <a:srgbClr val="3A3C51">
                    <a:alpha val="22000"/>
                  </a:srgbClr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endParaRPr>
            </a:p>
          </p:txBody>
        </p:sp>
        <p:sp>
          <p:nvSpPr>
            <p:cNvPr id="15" name="Titre 1">
              <a:extLst>
                <a:ext uri="{FF2B5EF4-FFF2-40B4-BE49-F238E27FC236}">
                  <a16:creationId xmlns:a16="http://schemas.microsoft.com/office/drawing/2014/main" id="{FA0043DE-4EE0-B766-0685-B6D95F43BF0E}"/>
                </a:ext>
              </a:extLst>
            </p:cNvPr>
            <p:cNvSpPr txBox="1">
              <a:spLocks/>
            </p:cNvSpPr>
            <p:nvPr/>
          </p:nvSpPr>
          <p:spPr>
            <a:xfrm>
              <a:off x="239854" y="5181581"/>
              <a:ext cx="2372499" cy="3139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fr-FR" sz="1400" b="1" dirty="0">
                  <a:solidFill>
                    <a:srgbClr val="3A3C51"/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Typographies</a:t>
              </a:r>
            </a:p>
          </p:txBody>
        </p:sp>
        <p:sp>
          <p:nvSpPr>
            <p:cNvPr id="17" name="Titre 1">
              <a:extLst>
                <a:ext uri="{FF2B5EF4-FFF2-40B4-BE49-F238E27FC236}">
                  <a16:creationId xmlns:a16="http://schemas.microsoft.com/office/drawing/2014/main" id="{08D3E388-47BB-83A5-33EF-64FFEC6AFA24}"/>
                </a:ext>
              </a:extLst>
            </p:cNvPr>
            <p:cNvSpPr txBox="1">
              <a:spLocks/>
            </p:cNvSpPr>
            <p:nvPr/>
          </p:nvSpPr>
          <p:spPr>
            <a:xfrm>
              <a:off x="239853" y="3983401"/>
              <a:ext cx="2372499" cy="3139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fr-FR" sz="1400" b="1" u="sng" dirty="0">
                  <a:solidFill>
                    <a:srgbClr val="3A3C51">
                      <a:alpha val="21732"/>
                    </a:srgbClr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  <a:hlinkClick r:id="rId4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Refonte  logo</a:t>
              </a:r>
              <a:endParaRPr lang="fr-FR" sz="1400" b="1" u="sng" dirty="0">
                <a:solidFill>
                  <a:srgbClr val="3A3C51">
                    <a:alpha val="21732"/>
                  </a:srgbClr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endParaRPr>
            </a:p>
          </p:txBody>
        </p:sp>
        <p:sp>
          <p:nvSpPr>
            <p:cNvPr id="18" name="Titre 1">
              <a:extLst>
                <a:ext uri="{FF2B5EF4-FFF2-40B4-BE49-F238E27FC236}">
                  <a16:creationId xmlns:a16="http://schemas.microsoft.com/office/drawing/2014/main" id="{E78CB984-BF7A-364E-3F3A-5E75453A45EE}"/>
                </a:ext>
              </a:extLst>
            </p:cNvPr>
            <p:cNvSpPr txBox="1">
              <a:spLocks/>
            </p:cNvSpPr>
            <p:nvPr/>
          </p:nvSpPr>
          <p:spPr>
            <a:xfrm>
              <a:off x="251122" y="5780671"/>
              <a:ext cx="2372499" cy="3139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fr-FR" sz="1400" b="1" dirty="0">
                  <a:solidFill>
                    <a:srgbClr val="3A3C51">
                      <a:alpha val="21732"/>
                    </a:srgbClr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Utilisations</a:t>
              </a:r>
            </a:p>
          </p:txBody>
        </p:sp>
      </p:grp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E12FCC37-9355-F941-E1D1-F5CF27A80BAE}"/>
              </a:ext>
            </a:extLst>
          </p:cNvPr>
          <p:cNvCxnSpPr>
            <a:stCxn id="11" idx="0"/>
            <a:endCxn id="11" idx="2"/>
          </p:cNvCxnSpPr>
          <p:nvPr/>
        </p:nvCxnSpPr>
        <p:spPr>
          <a:xfrm>
            <a:off x="2789068" y="0"/>
            <a:ext cx="0" cy="6858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7E5A9F10-FBB3-8BAC-1766-F2ED0F87C220}"/>
              </a:ext>
            </a:extLst>
          </p:cNvPr>
          <p:cNvSpPr/>
          <p:nvPr/>
        </p:nvSpPr>
        <p:spPr>
          <a:xfrm rot="10800000">
            <a:off x="2789068" y="0"/>
            <a:ext cx="9402932" cy="6877601"/>
          </a:xfrm>
          <a:prstGeom prst="rect">
            <a:avLst/>
          </a:prstGeom>
          <a:gradFill>
            <a:gsLst>
              <a:gs pos="0">
                <a:srgbClr val="053B7F"/>
              </a:gs>
              <a:gs pos="77000">
                <a:srgbClr val="2777E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DCFB47B2-BB5C-A53C-BBF9-735393DEA0A4}"/>
              </a:ext>
            </a:extLst>
          </p:cNvPr>
          <p:cNvSpPr/>
          <p:nvPr/>
        </p:nvSpPr>
        <p:spPr>
          <a:xfrm rot="1120606">
            <a:off x="3416020" y="1698832"/>
            <a:ext cx="4270112" cy="3965105"/>
          </a:xfrm>
          <a:prstGeom prst="roundRect">
            <a:avLst/>
          </a:prstGeom>
          <a:solidFill>
            <a:srgbClr val="2777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5F45E22C-4AE7-BBD5-F9B7-4B7CC0A22D69}"/>
              </a:ext>
            </a:extLst>
          </p:cNvPr>
          <p:cNvGrpSpPr/>
          <p:nvPr/>
        </p:nvGrpSpPr>
        <p:grpSpPr>
          <a:xfrm>
            <a:off x="3594454" y="1783962"/>
            <a:ext cx="3781710" cy="3586824"/>
            <a:chOff x="3594454" y="1783962"/>
            <a:chExt cx="3781710" cy="3586824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C58793D9-39E6-7422-31D0-B49E20E912A4}"/>
                </a:ext>
              </a:extLst>
            </p:cNvPr>
            <p:cNvSpPr/>
            <p:nvPr/>
          </p:nvSpPr>
          <p:spPr>
            <a:xfrm>
              <a:off x="3594454" y="1783962"/>
              <a:ext cx="3781710" cy="35868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" name="Image 3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DD109BC8-6D1B-61CE-0F6D-4FB2D4392C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32837" y="2112579"/>
              <a:ext cx="3494936" cy="2934523"/>
            </a:xfrm>
            <a:prstGeom prst="rect">
              <a:avLst/>
            </a:prstGeom>
          </p:spPr>
        </p:pic>
      </p:grp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14AA8AE0-E8D2-9B29-B33C-B485D5ECCD5E}"/>
              </a:ext>
            </a:extLst>
          </p:cNvPr>
          <p:cNvSpPr/>
          <p:nvPr/>
        </p:nvSpPr>
        <p:spPr>
          <a:xfrm rot="3622262">
            <a:off x="7821821" y="1724066"/>
            <a:ext cx="3825765" cy="3552497"/>
          </a:xfrm>
          <a:prstGeom prst="roundRect">
            <a:avLst/>
          </a:prstGeom>
          <a:solidFill>
            <a:srgbClr val="053B7F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06A17333-4286-CBFF-E1EA-C5721329309C}"/>
              </a:ext>
            </a:extLst>
          </p:cNvPr>
          <p:cNvGrpSpPr/>
          <p:nvPr/>
        </p:nvGrpSpPr>
        <p:grpSpPr>
          <a:xfrm>
            <a:off x="7746040" y="1794472"/>
            <a:ext cx="3781710" cy="3586824"/>
            <a:chOff x="7746040" y="1794472"/>
            <a:chExt cx="3781710" cy="3586824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8AD9513D-2E1D-8F8E-1443-817B156CB185}"/>
                </a:ext>
              </a:extLst>
            </p:cNvPr>
            <p:cNvSpPr/>
            <p:nvPr/>
          </p:nvSpPr>
          <p:spPr>
            <a:xfrm>
              <a:off x="7746040" y="1794472"/>
              <a:ext cx="3781710" cy="35868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A31BE6FF-7F55-D5CA-DA1A-16809BBB2C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alphaModFix/>
            </a:blip>
            <a:srcRect l="5" r="5"/>
            <a:stretch/>
          </p:blipFill>
          <p:spPr>
            <a:xfrm>
              <a:off x="7788470" y="2156403"/>
              <a:ext cx="3696850" cy="28686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53555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9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1491</TotalTime>
  <Words>686</Words>
  <Application>Microsoft Macintosh PowerPoint</Application>
  <PresentationFormat>Grand écran</PresentationFormat>
  <Paragraphs>197</Paragraphs>
  <Slides>17</Slides>
  <Notes>14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17</vt:i4>
      </vt:variant>
    </vt:vector>
  </HeadingPairs>
  <TitlesOfParts>
    <vt:vector size="26" baseType="lpstr">
      <vt:lpstr>Arial</vt:lpstr>
      <vt:lpstr>Calibri</vt:lpstr>
      <vt:lpstr>Calibri Light</vt:lpstr>
      <vt:lpstr>Montserrat</vt:lpstr>
      <vt:lpstr>Montserrat Light</vt:lpstr>
      <vt:lpstr>Open Sans</vt:lpstr>
      <vt:lpstr>Open Sans ExtraBold</vt:lpstr>
      <vt:lpstr>Thème Office</vt:lpstr>
      <vt:lpstr>Conception personnalisée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celine PW</dc:creator>
  <cp:lastModifiedBy>celine PW</cp:lastModifiedBy>
  <cp:revision>16</cp:revision>
  <dcterms:created xsi:type="dcterms:W3CDTF">2023-03-14T13:26:12Z</dcterms:created>
  <dcterms:modified xsi:type="dcterms:W3CDTF">2024-01-26T10:44:43Z</dcterms:modified>
</cp:coreProperties>
</file>